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2"/>
  </p:notesMasterIdLst>
  <p:sldIdLst>
    <p:sldId id="303" r:id="rId3"/>
    <p:sldId id="509" r:id="rId4"/>
    <p:sldId id="510" r:id="rId5"/>
    <p:sldId id="511" r:id="rId6"/>
    <p:sldId id="512" r:id="rId7"/>
    <p:sldId id="513" r:id="rId8"/>
    <p:sldId id="305" r:id="rId9"/>
    <p:sldId id="514" r:id="rId10"/>
    <p:sldId id="515" r:id="rId11"/>
    <p:sldId id="516" r:id="rId12"/>
    <p:sldId id="271" r:id="rId13"/>
    <p:sldId id="517" r:id="rId14"/>
    <p:sldId id="518" r:id="rId15"/>
    <p:sldId id="519" r:id="rId16"/>
    <p:sldId id="294" r:id="rId17"/>
    <p:sldId id="329" r:id="rId18"/>
    <p:sldId id="331" r:id="rId19"/>
    <p:sldId id="307" r:id="rId20"/>
    <p:sldId id="310" r:id="rId21"/>
    <p:sldId id="311" r:id="rId22"/>
    <p:sldId id="308" r:id="rId23"/>
    <p:sldId id="312" r:id="rId24"/>
    <p:sldId id="313" r:id="rId25"/>
    <p:sldId id="306" r:id="rId26"/>
    <p:sldId id="309" r:id="rId27"/>
    <p:sldId id="315" r:id="rId28"/>
    <p:sldId id="263" r:id="rId29"/>
    <p:sldId id="520" r:id="rId30"/>
    <p:sldId id="316" r:id="rId31"/>
    <p:sldId id="323" r:id="rId32"/>
    <p:sldId id="521" r:id="rId33"/>
    <p:sldId id="522" r:id="rId34"/>
    <p:sldId id="314" r:id="rId35"/>
    <p:sldId id="319" r:id="rId36"/>
    <p:sldId id="318" r:id="rId37"/>
    <p:sldId id="324" r:id="rId38"/>
    <p:sldId id="523" r:id="rId39"/>
    <p:sldId id="275" r:id="rId40"/>
    <p:sldId id="276" r:id="rId41"/>
    <p:sldId id="279" r:id="rId42"/>
    <p:sldId id="278" r:id="rId43"/>
    <p:sldId id="280" r:id="rId44"/>
    <p:sldId id="277" r:id="rId45"/>
    <p:sldId id="272" r:id="rId46"/>
    <p:sldId id="325" r:id="rId47"/>
    <p:sldId id="327" r:id="rId48"/>
    <p:sldId id="495" r:id="rId49"/>
    <p:sldId id="455" r:id="rId50"/>
    <p:sldId id="456" r:id="rId51"/>
    <p:sldId id="446" r:id="rId52"/>
    <p:sldId id="494" r:id="rId53"/>
    <p:sldId id="447" r:id="rId54"/>
    <p:sldId id="451" r:id="rId55"/>
    <p:sldId id="453" r:id="rId56"/>
    <p:sldId id="448" r:id="rId57"/>
    <p:sldId id="449" r:id="rId58"/>
    <p:sldId id="454" r:id="rId59"/>
    <p:sldId id="378" r:id="rId60"/>
    <p:sldId id="445" r:id="rId61"/>
    <p:sldId id="507" r:id="rId62"/>
    <p:sldId id="258" r:id="rId63"/>
    <p:sldId id="496" r:id="rId64"/>
    <p:sldId id="259" r:id="rId65"/>
    <p:sldId id="260" r:id="rId66"/>
    <p:sldId id="264" r:id="rId67"/>
    <p:sldId id="261" r:id="rId68"/>
    <p:sldId id="262" r:id="rId69"/>
    <p:sldId id="265" r:id="rId70"/>
    <p:sldId id="267" r:id="rId71"/>
    <p:sldId id="268" r:id="rId72"/>
    <p:sldId id="269" r:id="rId73"/>
    <p:sldId id="497" r:id="rId74"/>
    <p:sldId id="274" r:id="rId75"/>
    <p:sldId id="498" r:id="rId76"/>
    <p:sldId id="273" r:id="rId77"/>
    <p:sldId id="499" r:id="rId78"/>
    <p:sldId id="500" r:id="rId79"/>
    <p:sldId id="282" r:id="rId80"/>
    <p:sldId id="283" r:id="rId81"/>
    <p:sldId id="284" r:id="rId82"/>
    <p:sldId id="501" r:id="rId83"/>
    <p:sldId id="502" r:id="rId84"/>
    <p:sldId id="291" r:id="rId85"/>
    <p:sldId id="503" r:id="rId86"/>
    <p:sldId id="290" r:id="rId87"/>
    <p:sldId id="292" r:id="rId88"/>
    <p:sldId id="504" r:id="rId89"/>
    <p:sldId id="293" r:id="rId90"/>
    <p:sldId id="505" r:id="rId91"/>
    <p:sldId id="295" r:id="rId92"/>
    <p:sldId id="296" r:id="rId93"/>
    <p:sldId id="299" r:id="rId94"/>
    <p:sldId id="298" r:id="rId95"/>
    <p:sldId id="300" r:id="rId96"/>
    <p:sldId id="285" r:id="rId97"/>
    <p:sldId id="288" r:id="rId98"/>
    <p:sldId id="287" r:id="rId99"/>
    <p:sldId id="286" r:id="rId100"/>
    <p:sldId id="289" r:id="rId10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>
      <p:cViewPr varScale="1">
        <p:scale>
          <a:sx n="111" d="100"/>
          <a:sy n="111" d="100"/>
        </p:scale>
        <p:origin x="7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34DB6C3-D802-4D90-A45B-354A823E71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3001C8-7BA6-4AFF-8C8D-C736849016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866DC5-5DA4-4151-9EF2-B4B12A99A196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09BB373-38EE-4DE4-8D8F-87079BD666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46485E5-BFB5-406B-AA7D-011633FEE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2CB61A-1E16-4118-B7D4-47F8BDF3F7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C93C7A-2C6A-46D4-A425-33CFBC9D8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2EB2C3-3F06-4BE3-9473-FE2601230B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97E2B197-7E2D-4A01-BB8B-84854DBC76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2C07D2F5-19A2-4D62-A609-6FB278C0B5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36817DD9-AE9E-46CE-88AF-44D99FD6F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C0238-554A-4A97-9F3E-3F279C165593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97E2B197-7E2D-4A01-BB8B-84854DBC76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2C07D2F5-19A2-4D62-A609-6FB278C0B5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36817DD9-AE9E-46CE-88AF-44D99FD6F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C0238-554A-4A97-9F3E-3F279C165593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2197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97E2B197-7E2D-4A01-BB8B-84854DBC76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2C07D2F5-19A2-4D62-A609-6FB278C0B5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36817DD9-AE9E-46CE-88AF-44D99FD6F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C0238-554A-4A97-9F3E-3F279C165593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649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75AF26DB-CC82-4F2F-9B0C-DDB5F03BE5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69707AC7-8EDD-41D5-926B-BE52FAF89D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6496A3D3-09FE-483F-97D6-195895EE1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AA1114-154D-4AD7-BB16-172434EE0B23}" type="slidenum">
              <a:rPr lang="nl-NL" altLang="nl-NL" smtClean="0"/>
              <a:pPr/>
              <a:t>38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7ECDCFF4-57F1-49EA-9DD9-15ECF99B5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17473D28-966F-4EBB-8AD1-9E2B5E8D41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C88FE984-5E3A-4F16-AD6B-36EBE6FEB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24807C-6D63-421D-B4C6-D06F155C5445}" type="slidenum">
              <a:rPr lang="nl-NL" altLang="nl-NL" smtClean="0"/>
              <a:pPr/>
              <a:t>39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>
            <a:extLst>
              <a:ext uri="{FF2B5EF4-FFF2-40B4-BE49-F238E27FC236}">
                <a16:creationId xmlns:a16="http://schemas.microsoft.com/office/drawing/2014/main" id="{B2A214D1-8ACC-4C1B-BA39-3FFFB56CE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>
            <a:extLst>
              <a:ext uri="{FF2B5EF4-FFF2-40B4-BE49-F238E27FC236}">
                <a16:creationId xmlns:a16="http://schemas.microsoft.com/office/drawing/2014/main" id="{AD709622-40BA-441C-AEFE-1FFA5737E4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Tijdelijke aanduiding voor dianummer 3">
            <a:extLst>
              <a:ext uri="{FF2B5EF4-FFF2-40B4-BE49-F238E27FC236}">
                <a16:creationId xmlns:a16="http://schemas.microsoft.com/office/drawing/2014/main" id="{35133B48-3F0C-4856-AC97-791129748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2AA367-6D8A-4B9C-BADF-07200290E95A}" type="slidenum">
              <a:rPr lang="nl-NL" altLang="nl-NL" smtClean="0"/>
              <a:pPr/>
              <a:t>40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>
            <a:extLst>
              <a:ext uri="{FF2B5EF4-FFF2-40B4-BE49-F238E27FC236}">
                <a16:creationId xmlns:a16="http://schemas.microsoft.com/office/drawing/2014/main" id="{4C94FFEA-1E6F-4159-A309-DD28FAF6EC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ijdelijke aanduiding voor notities 2">
            <a:extLst>
              <a:ext uri="{FF2B5EF4-FFF2-40B4-BE49-F238E27FC236}">
                <a16:creationId xmlns:a16="http://schemas.microsoft.com/office/drawing/2014/main" id="{913E1541-B987-4D94-AAB3-3608085BD3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Tijdelijke aanduiding voor dianummer 3">
            <a:extLst>
              <a:ext uri="{FF2B5EF4-FFF2-40B4-BE49-F238E27FC236}">
                <a16:creationId xmlns:a16="http://schemas.microsoft.com/office/drawing/2014/main" id="{07E40447-BA38-4913-9B55-6DDC0120F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F42415-67E0-4B98-ABFF-E4B3DAEA0878}" type="slidenum">
              <a:rPr lang="nl-NL" altLang="nl-NL" smtClean="0"/>
              <a:pPr/>
              <a:t>41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>
            <a:extLst>
              <a:ext uri="{FF2B5EF4-FFF2-40B4-BE49-F238E27FC236}">
                <a16:creationId xmlns:a16="http://schemas.microsoft.com/office/drawing/2014/main" id="{18DF41F8-CDDC-4869-9410-ECBA1EC5DC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>
            <a:extLst>
              <a:ext uri="{FF2B5EF4-FFF2-40B4-BE49-F238E27FC236}">
                <a16:creationId xmlns:a16="http://schemas.microsoft.com/office/drawing/2014/main" id="{E06764C1-A39B-4D7C-8B87-8A159D02A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Tijdelijke aanduiding voor dianummer 3">
            <a:extLst>
              <a:ext uri="{FF2B5EF4-FFF2-40B4-BE49-F238E27FC236}">
                <a16:creationId xmlns:a16="http://schemas.microsoft.com/office/drawing/2014/main" id="{B2250C6D-7E7E-47F1-A18D-94F3AF2EC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20361B-6927-42F0-8F1D-FC195BCDA1A4}" type="slidenum">
              <a:rPr lang="nl-NL" altLang="nl-NL" smtClean="0"/>
              <a:pPr/>
              <a:t>42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>
            <a:extLst>
              <a:ext uri="{FF2B5EF4-FFF2-40B4-BE49-F238E27FC236}">
                <a16:creationId xmlns:a16="http://schemas.microsoft.com/office/drawing/2014/main" id="{5F84D736-C25F-4C9F-8A90-D02457FA0E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>
            <a:extLst>
              <a:ext uri="{FF2B5EF4-FFF2-40B4-BE49-F238E27FC236}">
                <a16:creationId xmlns:a16="http://schemas.microsoft.com/office/drawing/2014/main" id="{4E512C32-E0F2-4160-9697-58EBC03F44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ijdelijke aanduiding voor dianummer 3">
            <a:extLst>
              <a:ext uri="{FF2B5EF4-FFF2-40B4-BE49-F238E27FC236}">
                <a16:creationId xmlns:a16="http://schemas.microsoft.com/office/drawing/2014/main" id="{A88383E8-53EA-481F-9516-37638E371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9C9BA2-112D-425E-B206-8FCAD42111FC}" type="slidenum">
              <a:rPr lang="nl-NL" altLang="nl-NL" smtClean="0"/>
              <a:pPr/>
              <a:t>43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28164B-87D6-4532-9C38-2F0B0193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E690-D762-45AA-83FB-DA7CC7A9BA4C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3E4CEE-722C-458A-9555-ACC64586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16260B-6C74-486C-9B6F-8E6C1523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3740-B0C5-480C-A53A-E8E25F1E67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522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49906-CD53-4E83-ABD8-0E41FF93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9F11-DE88-4CFF-AA47-9221D5EB0CBA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D7E88D-9E9E-491D-B283-351257D7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FE623E-EFB0-4BAF-A4DE-AAE0E76E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3E4F-46FB-4595-84B4-1B44FA569E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05124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2F328A-67E7-4568-AE70-9485E82C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D7618-E320-4B8C-9226-3AD7D25F78E9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53BA0A-33D5-44CC-BACE-5E059CAE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67572A-749E-4336-A244-37740D11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DACF-F296-421B-A44E-88577E94FD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56078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6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0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5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1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6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1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49211E-C716-4006-BACC-82E939C2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E821-7EA5-4F20-82B6-564BD279A1DD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3A80FD-0CA6-4E95-84A2-FE7DFDE4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AAC8A6-910B-4BE6-BFF9-2B26B5C4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A2E7-273B-462E-B195-6A0488CE51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5875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3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3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1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CD7096-36D4-4A90-AE19-6550FC5A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F56B-17FB-49DF-A6B9-0ED1E50303BE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BABF53-EDA1-471E-BD1B-5767F4AA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9C7AAE-5279-4631-81F8-C6D0F2F6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5BE8-FA5A-41BF-831B-358D4A5142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82681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A494F751-C74B-442A-B49B-55138532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44CC8-0248-4EC1-94D4-7EFE39275FA5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9F0AA30-8ACC-46BD-9BB9-749D6E19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6CE2A43-A9CB-4FFF-A684-69DF5EB8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F2E0-7C5C-4715-90BF-8AB344DFD3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2346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6BCB1930-DF42-4EC5-90EB-E9C41AAA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BEAF-C030-478A-91A7-3F392BC7C74C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7B13393A-DEAF-4A2C-840E-E44DA141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283B6E1D-60F2-4A65-85DC-A30E1C4F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41F6-DDEC-47B5-9137-77F0836627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54509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7F707CB-3991-4638-BC85-0E7471C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4201F-5702-4718-AF03-732FF8555AA3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21363D4D-0A9F-48B7-95B1-542319AB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4FC2EBB-4336-42EB-BA97-DB030370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2CFA-3EC2-449B-AA6D-0C0598A194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0385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A781562C-E570-4585-9FB0-BABC3B31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9579-C1E2-4F58-A211-BADFC7B82701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D33C888D-8234-4F58-9F91-2A9B9DC2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FB5E6797-7264-4D78-AE10-25CC9C08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D5BE-D495-4BEE-8D62-481086DDD8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80706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45F3F87-7FA5-4B72-B037-19CED7F5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8282-B806-41B9-9978-9F3093838BCC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0F545371-A798-462C-AC03-FBCF841B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17CAA88-4DE8-4319-95C2-506863F1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B6C1-0389-4FB1-97CF-928B3C28DA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9176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3B6AF555-D58F-4874-88C8-5D4D80CA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C653-3858-4D04-BDD6-83A849E1AC92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04576813-8B12-4C5C-B34F-54B95EA0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322534C-2840-4264-992F-5F6BF6D1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EA06-93F0-4587-9A77-1380BA0D49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0866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621C9C03-C0CC-48E4-84E2-5D789F04BA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89D8D039-67F8-4AB0-BF48-B9F0A5EDA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18962F-25F8-4ACB-9DF7-B01BD0920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CC2FBC-D4F0-4403-96B7-A621C0884F38}" type="datetimeFigureOut">
              <a:rPr lang="nl-NL"/>
              <a:pPr>
                <a:defRPr/>
              </a:pPr>
              <a:t>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C9C680-FC3F-46B4-A472-70A87D455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E34EF5-252C-4E5A-9855-FE7F2A331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8D841C-F124-4E9F-BEE7-8FAB7FA816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DDC0-C479-4A17-AE3F-8EB656AFEF20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6B35-96E9-43C6-89F7-71E74CBD3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60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EE8739E-1051-4044-933D-B30BACA2E2E4}"/>
              </a:ext>
            </a:extLst>
          </p:cNvPr>
          <p:cNvSpPr txBox="1"/>
          <p:nvPr/>
        </p:nvSpPr>
        <p:spPr>
          <a:xfrm>
            <a:off x="1259632" y="548680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Aminozuren</a:t>
            </a:r>
          </a:p>
        </p:txBody>
      </p:sp>
    </p:spTree>
    <p:extLst>
      <p:ext uri="{BB962C8B-B14F-4D97-AF65-F5344CB8AC3E}">
        <p14:creationId xmlns:p14="http://schemas.microsoft.com/office/powerpoint/2010/main" val="27023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ep 36">
            <a:extLst>
              <a:ext uri="{FF2B5EF4-FFF2-40B4-BE49-F238E27FC236}">
                <a16:creationId xmlns:a16="http://schemas.microsoft.com/office/drawing/2014/main" id="{1407640E-17AF-4B84-826D-F5E9FC54652D}"/>
              </a:ext>
            </a:extLst>
          </p:cNvPr>
          <p:cNvGrpSpPr/>
          <p:nvPr/>
        </p:nvGrpSpPr>
        <p:grpSpPr>
          <a:xfrm>
            <a:off x="251754" y="1827028"/>
            <a:ext cx="8640491" cy="3203944"/>
            <a:chOff x="251754" y="1128406"/>
            <a:chExt cx="8640491" cy="3203944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8FF7D279-2FBA-4C38-9332-2D8BF7EAA9CF}"/>
                </a:ext>
              </a:extLst>
            </p:cNvPr>
            <p:cNvGrpSpPr/>
            <p:nvPr/>
          </p:nvGrpSpPr>
          <p:grpSpPr>
            <a:xfrm>
              <a:off x="251754" y="1128406"/>
              <a:ext cx="8640491" cy="1248205"/>
              <a:chOff x="360000" y="3037345"/>
              <a:chExt cx="8640491" cy="1248205"/>
            </a:xfrm>
          </p:grpSpPr>
          <p:grpSp>
            <p:nvGrpSpPr>
              <p:cNvPr id="10" name="Groep 9">
                <a:extLst>
                  <a:ext uri="{FF2B5EF4-FFF2-40B4-BE49-F238E27FC236}">
                    <a16:creationId xmlns:a16="http://schemas.microsoft.com/office/drawing/2014/main" id="{935620A2-F76C-4F45-9623-4042BE44F58B}"/>
                  </a:ext>
                </a:extLst>
              </p:cNvPr>
              <p:cNvGrpSpPr/>
              <p:nvPr/>
            </p:nvGrpSpPr>
            <p:grpSpPr>
              <a:xfrm>
                <a:off x="1151619" y="3037345"/>
                <a:ext cx="7848872" cy="1164350"/>
                <a:chOff x="179512" y="3131494"/>
                <a:chExt cx="7848872" cy="1164350"/>
              </a:xfrm>
            </p:grpSpPr>
            <p:pic>
              <p:nvPicPr>
                <p:cNvPr id="2" name="Afbeelding 1">
                  <a:extLst>
                    <a:ext uri="{FF2B5EF4-FFF2-40B4-BE49-F238E27FC236}">
                      <a16:creationId xmlns:a16="http://schemas.microsoft.com/office/drawing/2014/main" id="{B55390F1-0B73-48BE-89DE-13E64AF87C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793" t="50351" r="13093" b="14622"/>
                <a:stretch/>
              </p:blipFill>
              <p:spPr bwMode="auto">
                <a:xfrm>
                  <a:off x="4644009" y="3131494"/>
                  <a:ext cx="2592287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Afbeelding 4">
                  <a:extLst>
                    <a:ext uri="{FF2B5EF4-FFF2-40B4-BE49-F238E27FC236}">
                      <a16:creationId xmlns:a16="http://schemas.microsoft.com/office/drawing/2014/main" id="{CCAF3DAA-B77A-4E15-81F5-CB23099CE2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552" t="50351" r="19359" b="14622"/>
                <a:stretch/>
              </p:blipFill>
              <p:spPr bwMode="auto">
                <a:xfrm>
                  <a:off x="2627785" y="3131494"/>
                  <a:ext cx="2016224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Afbeelding 5">
                  <a:extLst>
                    <a:ext uri="{FF2B5EF4-FFF2-40B4-BE49-F238E27FC236}">
                      <a16:creationId xmlns:a16="http://schemas.microsoft.com/office/drawing/2014/main" id="{C5B9CC0F-361B-416E-9E94-E624D13C0E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793" t="50351" r="13093" b="14622"/>
                <a:stretch/>
              </p:blipFill>
              <p:spPr bwMode="auto">
                <a:xfrm>
                  <a:off x="179512" y="3131494"/>
                  <a:ext cx="2592287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Afbeelding 6">
                  <a:extLst>
                    <a:ext uri="{FF2B5EF4-FFF2-40B4-BE49-F238E27FC236}">
                      <a16:creationId xmlns:a16="http://schemas.microsoft.com/office/drawing/2014/main" id="{D97918DD-01BD-48DD-A102-6C049AE6C7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552" t="50351" r="38157" b="14622"/>
                <a:stretch/>
              </p:blipFill>
              <p:spPr bwMode="auto">
                <a:xfrm>
                  <a:off x="7092282" y="3131494"/>
                  <a:ext cx="936102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670169DA-F7AC-4470-B46C-C56DE9469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15" t="53265" r="18568" b="11708"/>
              <a:stretch/>
            </p:blipFill>
            <p:spPr bwMode="auto">
              <a:xfrm>
                <a:off x="360000" y="3121200"/>
                <a:ext cx="845625" cy="116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B588A929-9C2E-4204-B045-ECC93A2F4631}"/>
                  </a:ext>
                </a:extLst>
              </p:cNvPr>
              <p:cNvSpPr/>
              <p:nvPr/>
            </p:nvSpPr>
            <p:spPr>
              <a:xfrm>
                <a:off x="5796000" y="3863359"/>
                <a:ext cx="288032" cy="338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7A3D46DB-6A11-4CE2-B58E-ABBD5BC373D1}"/>
                  </a:ext>
                </a:extLst>
              </p:cNvPr>
              <p:cNvSpPr/>
              <p:nvPr/>
            </p:nvSpPr>
            <p:spPr>
              <a:xfrm>
                <a:off x="7992381" y="3947214"/>
                <a:ext cx="288032" cy="338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2FFFA7DC-F46F-43E5-9DBD-E78E76A028E1}"/>
                  </a:ext>
                </a:extLst>
              </p:cNvPr>
              <p:cNvSpPr txBox="1"/>
              <p:nvPr/>
            </p:nvSpPr>
            <p:spPr>
              <a:xfrm flipH="1">
                <a:off x="5724246" y="3863360"/>
                <a:ext cx="8280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>
                    <a:latin typeface="+mn-lt"/>
                  </a:rPr>
                  <a:t>3</a:t>
                </a:r>
              </a:p>
            </p:txBody>
          </p:sp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366656F2-C449-4AE3-AC72-6617C9194367}"/>
                  </a:ext>
                </a:extLst>
              </p:cNvPr>
              <p:cNvSpPr txBox="1"/>
              <p:nvPr/>
            </p:nvSpPr>
            <p:spPr>
              <a:xfrm>
                <a:off x="7895391" y="389391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latin typeface="+mn-lt"/>
                  </a:rPr>
                  <a:t>4</a:t>
                </a:r>
              </a:p>
            </p:txBody>
          </p:sp>
        </p:grp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C104FDA0-0932-456D-BCBD-5D949D90C7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77" r="17128" b="72362"/>
            <a:stretch/>
          </p:blipFill>
          <p:spPr bwMode="auto">
            <a:xfrm>
              <a:off x="674566" y="3173031"/>
              <a:ext cx="1079884" cy="90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88D31C9-BA3B-4B42-96E3-2B428D655DFB}"/>
                </a:ext>
              </a:extLst>
            </p:cNvPr>
            <p:cNvGrpSpPr/>
            <p:nvPr/>
          </p:nvGrpSpPr>
          <p:grpSpPr>
            <a:xfrm>
              <a:off x="2059788" y="3096000"/>
              <a:ext cx="6540521" cy="1236350"/>
              <a:chOff x="2059788" y="3096000"/>
              <a:chExt cx="6540521" cy="1236350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2597EBA2-B752-4BF1-B7B7-22873B4AC7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57" t="50351" r="38538" b="14622"/>
              <a:stretch/>
            </p:blipFill>
            <p:spPr bwMode="auto">
              <a:xfrm>
                <a:off x="5832000" y="3096000"/>
                <a:ext cx="1310411" cy="116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BFC80F50-7C63-4039-9313-07DDAFDF73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0" t="1" r="71945" b="64974"/>
              <a:stretch/>
            </p:blipFill>
            <p:spPr bwMode="auto">
              <a:xfrm>
                <a:off x="2555776" y="3140968"/>
                <a:ext cx="1079884" cy="1164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69650E8C-255A-4995-A8F1-1337297164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0" t="1" r="71945" b="64974"/>
              <a:stretch/>
            </p:blipFill>
            <p:spPr bwMode="auto">
              <a:xfrm>
                <a:off x="3649895" y="3140968"/>
                <a:ext cx="1079884" cy="1164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1FCA965E-3422-4099-BDF2-E79816F4F1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0" t="1" r="71945" b="64974"/>
              <a:stretch/>
            </p:blipFill>
            <p:spPr bwMode="auto">
              <a:xfrm>
                <a:off x="4751886" y="3140967"/>
                <a:ext cx="1079884" cy="1164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B816A443-9886-44BD-B460-2BB77100B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02" t="52847" r="22362" b="12126"/>
              <a:stretch/>
            </p:blipFill>
            <p:spPr bwMode="auto">
              <a:xfrm>
                <a:off x="2059788" y="3168000"/>
                <a:ext cx="559456" cy="116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Afbeelding 21">
                <a:extLst>
                  <a:ext uri="{FF2B5EF4-FFF2-40B4-BE49-F238E27FC236}">
                    <a16:creationId xmlns:a16="http://schemas.microsoft.com/office/drawing/2014/main" id="{3E76EF86-EA10-4F70-92FC-E358F9D1D3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68" t="6935" r="36083" b="73569"/>
              <a:stretch/>
            </p:blipFill>
            <p:spPr bwMode="auto">
              <a:xfrm>
                <a:off x="8063183" y="3429000"/>
                <a:ext cx="537126" cy="64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63F411F2-618C-427D-A6ED-41481E935BB0}"/>
                  </a:ext>
                </a:extLst>
              </p:cNvPr>
              <p:cNvSpPr txBox="1"/>
              <p:nvPr/>
            </p:nvSpPr>
            <p:spPr>
              <a:xfrm>
                <a:off x="7437671" y="3493509"/>
                <a:ext cx="734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>
                    <a:latin typeface="+mn-lt"/>
                  </a:rPr>
                  <a:t>+</a:t>
                </a:r>
                <a:r>
                  <a:rPr lang="nl-NL" dirty="0">
                    <a:latin typeface="+mn-lt"/>
                  </a:rPr>
                  <a:t>      3</a:t>
                </a: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1343C39-6556-4BF8-87FB-C3D086132624}"/>
                  </a:ext>
                </a:extLst>
              </p:cNvPr>
              <p:cNvSpPr/>
              <p:nvPr/>
            </p:nvSpPr>
            <p:spPr>
              <a:xfrm>
                <a:off x="5086800" y="3996952"/>
                <a:ext cx="262817" cy="183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EF14708-B9ED-45AD-AC93-F291DC672BEA}"/>
                  </a:ext>
                </a:extLst>
              </p:cNvPr>
              <p:cNvSpPr/>
              <p:nvPr/>
            </p:nvSpPr>
            <p:spPr>
              <a:xfrm>
                <a:off x="6194625" y="4014825"/>
                <a:ext cx="262817" cy="183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EBB349F2-716C-430A-AB7D-54D65A47CD46}"/>
                  </a:ext>
                </a:extLst>
              </p:cNvPr>
              <p:cNvSpPr/>
              <p:nvPr/>
            </p:nvSpPr>
            <p:spPr>
              <a:xfrm>
                <a:off x="3976178" y="3985492"/>
                <a:ext cx="262817" cy="183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7533660-82E2-4CDE-BC30-DA3A37877FB7}"/>
                  </a:ext>
                </a:extLst>
              </p:cNvPr>
              <p:cNvSpPr txBox="1"/>
              <p:nvPr/>
            </p:nvSpPr>
            <p:spPr>
              <a:xfrm flipH="1">
                <a:off x="3871276" y="3931932"/>
                <a:ext cx="414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>
                    <a:latin typeface="+mn-lt"/>
                  </a:rPr>
                  <a:t>2</a:t>
                </a:r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778471AA-BB45-4C7E-B4DE-2DE6FEDE8470}"/>
                  </a:ext>
                </a:extLst>
              </p:cNvPr>
              <p:cNvSpPr txBox="1"/>
              <p:nvPr/>
            </p:nvSpPr>
            <p:spPr>
              <a:xfrm>
                <a:off x="6105149" y="3927833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latin typeface="+mn-lt"/>
                  </a:rPr>
                  <a:t>4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F1C5E098-E37A-45C8-818C-74B23775A14D}"/>
                  </a:ext>
                </a:extLst>
              </p:cNvPr>
              <p:cNvSpPr txBox="1"/>
              <p:nvPr/>
            </p:nvSpPr>
            <p:spPr>
              <a:xfrm flipH="1">
                <a:off x="4987502" y="3931933"/>
                <a:ext cx="414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>
                    <a:latin typeface="+mn-lt"/>
                  </a:rPr>
                  <a:t>3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C97482D7-C9A8-47CC-8ED1-C1B59ACEC7FA}"/>
                  </a:ext>
                </a:extLst>
              </p:cNvPr>
              <p:cNvSpPr txBox="1"/>
              <p:nvPr/>
            </p:nvSpPr>
            <p:spPr>
              <a:xfrm>
                <a:off x="5774948" y="3490798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NL" sz="1400" dirty="0"/>
              </a:p>
            </p:txBody>
          </p:sp>
        </p:grpSp>
      </p:grpSp>
      <p:sp>
        <p:nvSpPr>
          <p:cNvPr id="38" name="Tekstvak 37">
            <a:extLst>
              <a:ext uri="{FF2B5EF4-FFF2-40B4-BE49-F238E27FC236}">
                <a16:creationId xmlns:a16="http://schemas.microsoft.com/office/drawing/2014/main" id="{36E83D2B-FB4F-49F3-A2F1-B98AFAAE3427}"/>
              </a:ext>
            </a:extLst>
          </p:cNvPr>
          <p:cNvSpPr txBox="1"/>
          <p:nvPr/>
        </p:nvSpPr>
        <p:spPr>
          <a:xfrm>
            <a:off x="674566" y="548680"/>
            <a:ext cx="578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+mn-lt"/>
              </a:rPr>
              <a:t>Vorming van een eiwit</a:t>
            </a:r>
          </a:p>
        </p:txBody>
      </p:sp>
    </p:spTree>
    <p:extLst>
      <p:ext uri="{BB962C8B-B14F-4D97-AF65-F5344CB8AC3E}">
        <p14:creationId xmlns:p14="http://schemas.microsoft.com/office/powerpoint/2010/main" val="23959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AutoShape 6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53" name="AutoShape 8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9FFB8A-E9A3-44FB-92E6-1ADDCF20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8" b="50351"/>
          <a:stretch>
            <a:fillRect/>
          </a:stretch>
        </p:blipFill>
        <p:spPr bwMode="auto">
          <a:xfrm>
            <a:off x="170760" y="2353130"/>
            <a:ext cx="4761449" cy="16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D37072A-3EC5-40A4-85D3-AB6F474D7DE0}"/>
              </a:ext>
            </a:extLst>
          </p:cNvPr>
          <p:cNvSpPr txBox="1"/>
          <p:nvPr/>
        </p:nvSpPr>
        <p:spPr>
          <a:xfrm>
            <a:off x="674566" y="548680"/>
            <a:ext cx="578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+mn-lt"/>
              </a:rPr>
              <a:t>Vorming</a:t>
            </a:r>
            <a:r>
              <a:rPr lang="nl-NL" sz="3200" dirty="0">
                <a:latin typeface="+mn-lt"/>
              </a:rPr>
              <a:t> van een eiwit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366539B-9047-4072-B0B4-6652571598E3}"/>
              </a:ext>
            </a:extLst>
          </p:cNvPr>
          <p:cNvSpPr txBox="1"/>
          <p:nvPr/>
        </p:nvSpPr>
        <p:spPr>
          <a:xfrm>
            <a:off x="395536" y="548679"/>
            <a:ext cx="1831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+mn-lt"/>
              </a:rPr>
              <a:t>Hydrolyse</a:t>
            </a:r>
          </a:p>
        </p:txBody>
      </p:sp>
    </p:spTree>
    <p:extLst>
      <p:ext uri="{BB962C8B-B14F-4D97-AF65-F5344CB8AC3E}">
        <p14:creationId xmlns:p14="http://schemas.microsoft.com/office/powerpoint/2010/main" val="6455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AutoShape 6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53" name="AutoShape 8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0D5CBF68-BBA0-4F1B-8C20-CA0FA1F64D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760" y="2276872"/>
            <a:ext cx="8806180" cy="1726739"/>
            <a:chOff x="0" y="0"/>
            <a:chExt cx="64088" cy="12567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DD9FFB8A-E9A3-44FB-92E6-1ADDCF206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128" b="50351"/>
            <a:stretch>
              <a:fillRect/>
            </a:stretch>
          </p:blipFill>
          <p:spPr bwMode="auto">
            <a:xfrm>
              <a:off x="0" y="555"/>
              <a:ext cx="34652" cy="1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C74B447A-23BE-4208-9B8B-BD7B4C5FF54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296" y="0"/>
              <a:ext cx="27792" cy="8474"/>
              <a:chOff x="36296" y="0"/>
              <a:chExt cx="27791" cy="8474"/>
            </a:xfrm>
          </p:grpSpPr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B85FF71E-B532-400A-9FAD-308670131C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527" t="50351" r="7964" b="14622"/>
              <a:stretch>
                <a:fillRect/>
              </a:stretch>
            </p:blipFill>
            <p:spPr bwMode="auto">
              <a:xfrm>
                <a:off x="38737" y="0"/>
                <a:ext cx="23630" cy="8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3E9034EB-952D-4A06-8A97-60597D9F0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39" t="2570" r="53223" b="69312"/>
              <a:stretch>
                <a:fillRect/>
              </a:stretch>
            </p:blipFill>
            <p:spPr bwMode="auto">
              <a:xfrm>
                <a:off x="36296" y="1085"/>
                <a:ext cx="2441" cy="68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FB576DEB-7D18-4E2F-BF54-46F5DFBE4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39" t="2570" r="53223" b="69312"/>
              <a:stretch>
                <a:fillRect/>
              </a:stretch>
            </p:blipFill>
            <p:spPr bwMode="auto">
              <a:xfrm>
                <a:off x="61645" y="999"/>
                <a:ext cx="2442" cy="68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AD37072A-3EC5-40A4-85D3-AB6F474D7DE0}"/>
              </a:ext>
            </a:extLst>
          </p:cNvPr>
          <p:cNvSpPr txBox="1"/>
          <p:nvPr/>
        </p:nvSpPr>
        <p:spPr>
          <a:xfrm>
            <a:off x="674566" y="548680"/>
            <a:ext cx="578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+mn-lt"/>
              </a:rPr>
              <a:t>Vorming</a:t>
            </a:r>
            <a:r>
              <a:rPr lang="nl-NL" sz="3200" dirty="0">
                <a:latin typeface="+mn-lt"/>
              </a:rPr>
              <a:t> van een eiwit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366539B-9047-4072-B0B4-6652571598E3}"/>
              </a:ext>
            </a:extLst>
          </p:cNvPr>
          <p:cNvSpPr txBox="1"/>
          <p:nvPr/>
        </p:nvSpPr>
        <p:spPr>
          <a:xfrm>
            <a:off x="395536" y="548679"/>
            <a:ext cx="1831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+mn-lt"/>
              </a:rPr>
              <a:t>Hydrolyse</a:t>
            </a:r>
          </a:p>
        </p:txBody>
      </p:sp>
    </p:spTree>
    <p:extLst>
      <p:ext uri="{BB962C8B-B14F-4D97-AF65-F5344CB8AC3E}">
        <p14:creationId xmlns:p14="http://schemas.microsoft.com/office/powerpoint/2010/main" val="21563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9C04E6-92C0-A044-6C7C-5A5FA54B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" y="1628800"/>
            <a:ext cx="9012322" cy="3600400"/>
          </a:xfrm>
          <a:prstGeom prst="rect">
            <a:avLst/>
          </a:prstGeom>
        </p:spPr>
      </p:pic>
      <p:sp>
        <p:nvSpPr>
          <p:cNvPr id="4" name="Tekstvak 5">
            <a:extLst>
              <a:ext uri="{FF2B5EF4-FFF2-40B4-BE49-F238E27FC236}">
                <a16:creationId xmlns:a16="http://schemas.microsoft.com/office/drawing/2014/main" id="{03C2A576-0C61-B79F-08D8-1A9056FAE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8680"/>
            <a:ext cx="5760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rgbClr val="FF0000"/>
                </a:solidFill>
                <a:latin typeface="+mn-lt"/>
              </a:rPr>
              <a:t>Eiwit</a:t>
            </a:r>
          </a:p>
        </p:txBody>
      </p:sp>
    </p:spTree>
    <p:extLst>
      <p:ext uri="{BB962C8B-B14F-4D97-AF65-F5344CB8AC3E}">
        <p14:creationId xmlns:p14="http://schemas.microsoft.com/office/powerpoint/2010/main" val="314973953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9C04E6-92C0-A044-6C7C-5A5FA54B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" y="1628800"/>
            <a:ext cx="9012322" cy="3600400"/>
          </a:xfrm>
          <a:prstGeom prst="rect">
            <a:avLst/>
          </a:prstGeom>
        </p:spPr>
      </p:pic>
      <p:sp>
        <p:nvSpPr>
          <p:cNvPr id="4" name="Tekstvak 5">
            <a:extLst>
              <a:ext uri="{FF2B5EF4-FFF2-40B4-BE49-F238E27FC236}">
                <a16:creationId xmlns:a16="http://schemas.microsoft.com/office/drawing/2014/main" id="{03C2A576-0C61-B79F-08D8-1A9056FAE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00" y="547200"/>
            <a:ext cx="5760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rgbClr val="FF0000"/>
                </a:solidFill>
                <a:latin typeface="+mn-lt"/>
              </a:rPr>
              <a:t>Eiwitten: keten van aminozuren</a:t>
            </a:r>
          </a:p>
        </p:txBody>
      </p:sp>
    </p:spTree>
    <p:extLst>
      <p:ext uri="{BB962C8B-B14F-4D97-AF65-F5344CB8AC3E}">
        <p14:creationId xmlns:p14="http://schemas.microsoft.com/office/powerpoint/2010/main" val="37215593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oprofs.com/quiz-school/user_upload/ckeditor/polypeptide.jpg">
            <a:extLst>
              <a:ext uri="{FF2B5EF4-FFF2-40B4-BE49-F238E27FC236}">
                <a16:creationId xmlns:a16="http://schemas.microsoft.com/office/drawing/2014/main" id="{96DE3805-37B9-4DBC-9E10-9428B277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412875"/>
            <a:ext cx="93614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9AA661E-7A52-4FD8-AE24-0D47A36BCAE9}"/>
              </a:ext>
            </a:extLst>
          </p:cNvPr>
          <p:cNvSpPr/>
          <p:nvPr/>
        </p:nvSpPr>
        <p:spPr>
          <a:xfrm>
            <a:off x="-180975" y="21336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43D1267-F838-49F2-9EDA-0ED1F4BC869E}"/>
              </a:ext>
            </a:extLst>
          </p:cNvPr>
          <p:cNvSpPr/>
          <p:nvPr/>
        </p:nvSpPr>
        <p:spPr>
          <a:xfrm>
            <a:off x="-180975" y="1341438"/>
            <a:ext cx="237648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6C42E92-15C0-4B27-A66D-B1A5F790F289}"/>
              </a:ext>
            </a:extLst>
          </p:cNvPr>
          <p:cNvSpPr/>
          <p:nvPr/>
        </p:nvSpPr>
        <p:spPr>
          <a:xfrm>
            <a:off x="0" y="2241550"/>
            <a:ext cx="323850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3080" name="Picture 2" descr="http://www.proprofs.com/quiz-school/user_upload/ckeditor/polypeptide.jpg">
            <a:extLst>
              <a:ext uri="{FF2B5EF4-FFF2-40B4-BE49-F238E27FC236}">
                <a16:creationId xmlns:a16="http://schemas.microsoft.com/office/drawing/2014/main" id="{F724950B-5576-4B12-BFF5-E129E7E7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 t="44470" r="63077" b="30824"/>
          <a:stretch>
            <a:fillRect/>
          </a:stretch>
        </p:blipFill>
        <p:spPr bwMode="auto">
          <a:xfrm>
            <a:off x="7092950" y="3141663"/>
            <a:ext cx="431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kstvak 6">
            <a:extLst>
              <a:ext uri="{FF2B5EF4-FFF2-40B4-BE49-F238E27FC236}">
                <a16:creationId xmlns:a16="http://schemas.microsoft.com/office/drawing/2014/main" id="{C3FEB08C-A655-4ED4-9EAE-33DAB35A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154363"/>
            <a:ext cx="863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nl-NL" altLang="nl-NL" sz="2000">
                <a:latin typeface="Arial" panose="020B0604020202020204" pitchFamily="34" charset="0"/>
              </a:rPr>
              <a:t> </a:t>
            </a:r>
            <a:r>
              <a:rPr lang="nl-NL" altLang="nl-NL" sz="180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F41BE2C-8BA4-4177-8B46-C13DADD5E464}"/>
              </a:ext>
            </a:extLst>
          </p:cNvPr>
          <p:cNvSpPr/>
          <p:nvPr/>
        </p:nvSpPr>
        <p:spPr>
          <a:xfrm>
            <a:off x="6732588" y="3500438"/>
            <a:ext cx="935037" cy="8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A3C5358-2A59-1D20-EF33-54AFCA768113}"/>
              </a:ext>
            </a:extLst>
          </p:cNvPr>
          <p:cNvCxnSpPr>
            <a:cxnSpLocks/>
          </p:cNvCxnSpPr>
          <p:nvPr/>
        </p:nvCxnSpPr>
        <p:spPr>
          <a:xfrm>
            <a:off x="-62" y="222840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oprofs.com/quiz-school/user_upload/ckeditor/polypeptide.jpg">
            <a:extLst>
              <a:ext uri="{FF2B5EF4-FFF2-40B4-BE49-F238E27FC236}">
                <a16:creationId xmlns:a16="http://schemas.microsoft.com/office/drawing/2014/main" id="{96DE3805-37B9-4DBC-9E10-9428B277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412875"/>
            <a:ext cx="93614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9AA661E-7A52-4FD8-AE24-0D47A36BCAE9}"/>
              </a:ext>
            </a:extLst>
          </p:cNvPr>
          <p:cNvSpPr/>
          <p:nvPr/>
        </p:nvSpPr>
        <p:spPr>
          <a:xfrm>
            <a:off x="-180975" y="21336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43D1267-F838-49F2-9EDA-0ED1F4BC869E}"/>
              </a:ext>
            </a:extLst>
          </p:cNvPr>
          <p:cNvSpPr/>
          <p:nvPr/>
        </p:nvSpPr>
        <p:spPr>
          <a:xfrm>
            <a:off x="-180975" y="1341438"/>
            <a:ext cx="237648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6C42E92-15C0-4B27-A66D-B1A5F790F289}"/>
              </a:ext>
            </a:extLst>
          </p:cNvPr>
          <p:cNvSpPr/>
          <p:nvPr/>
        </p:nvSpPr>
        <p:spPr>
          <a:xfrm>
            <a:off x="0" y="2241550"/>
            <a:ext cx="323850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DE8106F-E66A-4FD8-B450-770DCFFBC78A}"/>
              </a:ext>
            </a:extLst>
          </p:cNvPr>
          <p:cNvSpPr/>
          <p:nvPr/>
        </p:nvSpPr>
        <p:spPr>
          <a:xfrm>
            <a:off x="4859338" y="1557338"/>
            <a:ext cx="792162" cy="1079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079" name="Tekstvak 5">
            <a:extLst>
              <a:ext uri="{FF2B5EF4-FFF2-40B4-BE49-F238E27FC236}">
                <a16:creationId xmlns:a16="http://schemas.microsoft.com/office/drawing/2014/main" id="{4EFFE967-87D8-4876-8DB6-C50DE82E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838200"/>
            <a:ext cx="2555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peptidebinding</a:t>
            </a:r>
          </a:p>
        </p:txBody>
      </p:sp>
      <p:pic>
        <p:nvPicPr>
          <p:cNvPr id="3080" name="Picture 2" descr="http://www.proprofs.com/quiz-school/user_upload/ckeditor/polypeptide.jpg">
            <a:extLst>
              <a:ext uri="{FF2B5EF4-FFF2-40B4-BE49-F238E27FC236}">
                <a16:creationId xmlns:a16="http://schemas.microsoft.com/office/drawing/2014/main" id="{F724950B-5576-4B12-BFF5-E129E7E7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 t="44470" r="63077" b="30824"/>
          <a:stretch>
            <a:fillRect/>
          </a:stretch>
        </p:blipFill>
        <p:spPr bwMode="auto">
          <a:xfrm>
            <a:off x="7092950" y="3141663"/>
            <a:ext cx="431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kstvak 6">
            <a:extLst>
              <a:ext uri="{FF2B5EF4-FFF2-40B4-BE49-F238E27FC236}">
                <a16:creationId xmlns:a16="http://schemas.microsoft.com/office/drawing/2014/main" id="{C3FEB08C-A655-4ED4-9EAE-33DAB35A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154363"/>
            <a:ext cx="863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nl-NL" altLang="nl-NL" sz="2000">
                <a:latin typeface="Arial" panose="020B0604020202020204" pitchFamily="34" charset="0"/>
              </a:rPr>
              <a:t> </a:t>
            </a:r>
            <a:r>
              <a:rPr lang="nl-NL" altLang="nl-NL" sz="180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F41BE2C-8BA4-4177-8B46-C13DADD5E464}"/>
              </a:ext>
            </a:extLst>
          </p:cNvPr>
          <p:cNvSpPr/>
          <p:nvPr/>
        </p:nvSpPr>
        <p:spPr>
          <a:xfrm>
            <a:off x="6732588" y="3500438"/>
            <a:ext cx="935037" cy="8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A3C5358-2A59-1D20-EF33-54AFCA768113}"/>
              </a:ext>
            </a:extLst>
          </p:cNvPr>
          <p:cNvCxnSpPr>
            <a:cxnSpLocks/>
          </p:cNvCxnSpPr>
          <p:nvPr/>
        </p:nvCxnSpPr>
        <p:spPr>
          <a:xfrm>
            <a:off x="-62" y="222840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44353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oprofs.com/quiz-school/user_upload/ckeditor/polypeptide.jpg">
            <a:extLst>
              <a:ext uri="{FF2B5EF4-FFF2-40B4-BE49-F238E27FC236}">
                <a16:creationId xmlns:a16="http://schemas.microsoft.com/office/drawing/2014/main" id="{96DE3805-37B9-4DBC-9E10-9428B277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412875"/>
            <a:ext cx="93614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9AA661E-7A52-4FD8-AE24-0D47A36BCAE9}"/>
              </a:ext>
            </a:extLst>
          </p:cNvPr>
          <p:cNvSpPr/>
          <p:nvPr/>
        </p:nvSpPr>
        <p:spPr>
          <a:xfrm>
            <a:off x="-180975" y="21336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43D1267-F838-49F2-9EDA-0ED1F4BC869E}"/>
              </a:ext>
            </a:extLst>
          </p:cNvPr>
          <p:cNvSpPr/>
          <p:nvPr/>
        </p:nvSpPr>
        <p:spPr>
          <a:xfrm>
            <a:off x="-180975" y="1341438"/>
            <a:ext cx="237648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6C42E92-15C0-4B27-A66D-B1A5F790F289}"/>
              </a:ext>
            </a:extLst>
          </p:cNvPr>
          <p:cNvSpPr/>
          <p:nvPr/>
        </p:nvSpPr>
        <p:spPr>
          <a:xfrm>
            <a:off x="0" y="2241550"/>
            <a:ext cx="323850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DE8106F-E66A-4FD8-B450-770DCFFBC78A}"/>
              </a:ext>
            </a:extLst>
          </p:cNvPr>
          <p:cNvSpPr/>
          <p:nvPr/>
        </p:nvSpPr>
        <p:spPr>
          <a:xfrm>
            <a:off x="4859338" y="1557338"/>
            <a:ext cx="792162" cy="1079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079" name="Tekstvak 5">
            <a:extLst>
              <a:ext uri="{FF2B5EF4-FFF2-40B4-BE49-F238E27FC236}">
                <a16:creationId xmlns:a16="http://schemas.microsoft.com/office/drawing/2014/main" id="{4EFFE967-87D8-4876-8DB6-C50DE82E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838200"/>
            <a:ext cx="2555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</a:rPr>
              <a:t>peptidebinding</a:t>
            </a:r>
          </a:p>
        </p:txBody>
      </p:sp>
      <p:pic>
        <p:nvPicPr>
          <p:cNvPr id="3080" name="Picture 2" descr="http://www.proprofs.com/quiz-school/user_upload/ckeditor/polypeptide.jpg">
            <a:extLst>
              <a:ext uri="{FF2B5EF4-FFF2-40B4-BE49-F238E27FC236}">
                <a16:creationId xmlns:a16="http://schemas.microsoft.com/office/drawing/2014/main" id="{F724950B-5576-4B12-BFF5-E129E7E7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 t="44470" r="63077" b="30824"/>
          <a:stretch>
            <a:fillRect/>
          </a:stretch>
        </p:blipFill>
        <p:spPr bwMode="auto">
          <a:xfrm>
            <a:off x="7092950" y="3141663"/>
            <a:ext cx="431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kstvak 6">
            <a:extLst>
              <a:ext uri="{FF2B5EF4-FFF2-40B4-BE49-F238E27FC236}">
                <a16:creationId xmlns:a16="http://schemas.microsoft.com/office/drawing/2014/main" id="{C3FEB08C-A655-4ED4-9EAE-33DAB35A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154363"/>
            <a:ext cx="863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nl-NL" altLang="nl-NL" sz="2000">
                <a:latin typeface="Arial" panose="020B0604020202020204" pitchFamily="34" charset="0"/>
              </a:rPr>
              <a:t> </a:t>
            </a:r>
            <a:r>
              <a:rPr lang="nl-NL" altLang="nl-NL" sz="180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F41BE2C-8BA4-4177-8B46-C13DADD5E464}"/>
              </a:ext>
            </a:extLst>
          </p:cNvPr>
          <p:cNvSpPr/>
          <p:nvPr/>
        </p:nvSpPr>
        <p:spPr>
          <a:xfrm>
            <a:off x="6732588" y="3500438"/>
            <a:ext cx="935037" cy="8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083" name="Tekstvak 9">
            <a:extLst>
              <a:ext uri="{FF2B5EF4-FFF2-40B4-BE49-F238E27FC236}">
                <a16:creationId xmlns:a16="http://schemas.microsoft.com/office/drawing/2014/main" id="{526EDF6E-5676-43C2-99F3-AC2AA0B2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589588"/>
            <a:ext cx="3529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Primaire structuur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A3C5358-2A59-1D20-EF33-54AFCA768113}"/>
              </a:ext>
            </a:extLst>
          </p:cNvPr>
          <p:cNvCxnSpPr>
            <a:cxnSpLocks/>
          </p:cNvCxnSpPr>
          <p:nvPr/>
        </p:nvCxnSpPr>
        <p:spPr>
          <a:xfrm>
            <a:off x="-62" y="222840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9344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D31AB357-BC99-450D-8638-2B3DA8CA13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123" name="AutoShape 6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3BE6D966-C4D6-42C4-993E-CB3D5A319A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124" name="AutoShape 8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8495D2C3-0BBC-43CA-8F18-534F3B457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195ADC4-69F4-450E-A549-04F9A55BACD9}"/>
              </a:ext>
            </a:extLst>
          </p:cNvPr>
          <p:cNvSpPr/>
          <p:nvPr/>
        </p:nvSpPr>
        <p:spPr>
          <a:xfrm>
            <a:off x="4427538" y="9080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5126" name="Afbeelding 12">
            <a:extLst>
              <a:ext uri="{FF2B5EF4-FFF2-40B4-BE49-F238E27FC236}">
                <a16:creationId xmlns:a16="http://schemas.microsoft.com/office/drawing/2014/main" id="{A96E6CBE-15CD-4600-AF8B-88C1CB5A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8517" b="69801"/>
          <a:stretch>
            <a:fillRect/>
          </a:stretch>
        </p:blipFill>
        <p:spPr bwMode="auto">
          <a:xfrm>
            <a:off x="4932363" y="5027613"/>
            <a:ext cx="15843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4FCB64D4-A0AE-4351-B3BD-7B3DB8AED971}"/>
              </a:ext>
            </a:extLst>
          </p:cNvPr>
          <p:cNvSpPr/>
          <p:nvPr/>
        </p:nvSpPr>
        <p:spPr>
          <a:xfrm>
            <a:off x="3517900" y="1833563"/>
            <a:ext cx="287338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A7F3AE3-67CC-44EF-A0D5-B4A99D498F77}"/>
              </a:ext>
            </a:extLst>
          </p:cNvPr>
          <p:cNvSpPr/>
          <p:nvPr/>
        </p:nvSpPr>
        <p:spPr>
          <a:xfrm>
            <a:off x="4787900" y="6491288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D3B434F-A4F1-4DAC-B74B-540D37861F0D}"/>
              </a:ext>
            </a:extLst>
          </p:cNvPr>
          <p:cNvSpPr/>
          <p:nvPr/>
        </p:nvSpPr>
        <p:spPr>
          <a:xfrm>
            <a:off x="4213225" y="3871913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6CEF8C2B-8B4D-4A36-AAEF-9159732FB4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6147" name="AutoShape 6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FFD77FCD-FC6D-4DD1-81C1-8BB857E04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6148" name="AutoShape 8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42450716-9E36-4FBA-B3EB-BF1292FB93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195ADC4-69F4-450E-A549-04F9A55BACD9}"/>
              </a:ext>
            </a:extLst>
          </p:cNvPr>
          <p:cNvSpPr/>
          <p:nvPr/>
        </p:nvSpPr>
        <p:spPr>
          <a:xfrm>
            <a:off x="4427538" y="9080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6150" name="Afbeelding 12">
            <a:extLst>
              <a:ext uri="{FF2B5EF4-FFF2-40B4-BE49-F238E27FC236}">
                <a16:creationId xmlns:a16="http://schemas.microsoft.com/office/drawing/2014/main" id="{D5779315-DA21-4716-93CF-4ED3F9D2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8517" b="69801"/>
          <a:stretch>
            <a:fillRect/>
          </a:stretch>
        </p:blipFill>
        <p:spPr bwMode="auto">
          <a:xfrm>
            <a:off x="4932363" y="5027613"/>
            <a:ext cx="15843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C7CB99C-8A69-403C-9B76-BFC900763920}"/>
              </a:ext>
            </a:extLst>
          </p:cNvPr>
          <p:cNvSpPr/>
          <p:nvPr/>
        </p:nvSpPr>
        <p:spPr>
          <a:xfrm>
            <a:off x="3517900" y="1833563"/>
            <a:ext cx="287338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48399BF-1E75-429F-AC54-38601B6AC642}"/>
              </a:ext>
            </a:extLst>
          </p:cNvPr>
          <p:cNvSpPr/>
          <p:nvPr/>
        </p:nvSpPr>
        <p:spPr>
          <a:xfrm>
            <a:off x="4787900" y="6491288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DBD41BB-DDAC-477E-995F-8A6588B4D08C}"/>
              </a:ext>
            </a:extLst>
          </p:cNvPr>
          <p:cNvSpPr/>
          <p:nvPr/>
        </p:nvSpPr>
        <p:spPr>
          <a:xfrm>
            <a:off x="4213225" y="3871913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Vrije vorm 11">
            <a:extLst>
              <a:ext uri="{FF2B5EF4-FFF2-40B4-BE49-F238E27FC236}">
                <a16:creationId xmlns:a16="http://schemas.microsoft.com/office/drawing/2014/main" id="{9FCC546C-FE60-EDED-D3E7-BD28CF73AFF7}"/>
              </a:ext>
            </a:extLst>
          </p:cNvPr>
          <p:cNvSpPr/>
          <p:nvPr/>
        </p:nvSpPr>
        <p:spPr>
          <a:xfrm flipV="1">
            <a:off x="6488113" y="5876925"/>
            <a:ext cx="1181100" cy="18986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 spd="med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BA66AA4C-566F-46EF-8BD0-225935AC0942}"/>
              </a:ext>
            </a:extLst>
          </p:cNvPr>
          <p:cNvGrpSpPr/>
          <p:nvPr/>
        </p:nvGrpSpPr>
        <p:grpSpPr>
          <a:xfrm>
            <a:off x="1197669" y="3185789"/>
            <a:ext cx="7324725" cy="3283079"/>
            <a:chOff x="1197669" y="3185789"/>
            <a:chExt cx="7324725" cy="3283079"/>
          </a:xfrm>
        </p:grpSpPr>
        <p:grpSp>
          <p:nvGrpSpPr>
            <p:cNvPr id="7" name="Groep 6"/>
            <p:cNvGrpSpPr/>
            <p:nvPr/>
          </p:nvGrpSpPr>
          <p:grpSpPr>
            <a:xfrm>
              <a:off x="3707904" y="3185789"/>
              <a:ext cx="432048" cy="3089774"/>
              <a:chOff x="3707904" y="3185789"/>
              <a:chExt cx="432048" cy="3089774"/>
            </a:xfrm>
          </p:grpSpPr>
          <p:sp>
            <p:nvSpPr>
              <p:cNvPr id="9" name="Tekstvak 8"/>
              <p:cNvSpPr txBox="1"/>
              <p:nvPr/>
            </p:nvSpPr>
            <p:spPr>
              <a:xfrm>
                <a:off x="3707904" y="3185789"/>
                <a:ext cx="43204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4400" dirty="0">
                    <a:solidFill>
                      <a:srgbClr val="0070C0"/>
                    </a:solidFill>
                  </a:rPr>
                  <a:t>R</a:t>
                </a:r>
              </a:p>
            </p:txBody>
          </p:sp>
          <p:sp>
            <p:nvSpPr>
              <p:cNvPr id="10" name="Tekstvak 9"/>
              <p:cNvSpPr txBox="1"/>
              <p:nvPr/>
            </p:nvSpPr>
            <p:spPr>
              <a:xfrm>
                <a:off x="3707904" y="5413789"/>
                <a:ext cx="432048" cy="861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3600" dirty="0"/>
                  <a:t>H</a:t>
                </a:r>
              </a:p>
              <a:p>
                <a:endParaRPr lang="nl-NL" sz="1400" dirty="0"/>
              </a:p>
            </p:txBody>
          </p:sp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18D7BDE-1585-41AB-B6A9-9E4C38C26185}"/>
                </a:ext>
              </a:extLst>
            </p:cNvPr>
            <p:cNvGrpSpPr/>
            <p:nvPr/>
          </p:nvGrpSpPr>
          <p:grpSpPr>
            <a:xfrm>
              <a:off x="1197669" y="3185789"/>
              <a:ext cx="7324725" cy="3283079"/>
              <a:chOff x="1197669" y="3185789"/>
              <a:chExt cx="7324725" cy="3283079"/>
            </a:xfrm>
          </p:grpSpPr>
          <p:pic>
            <p:nvPicPr>
              <p:cNvPr id="11" name="Picture 2" descr="http://upload.wikimedia.org/wikipedia/commons/7/78/AA-structure.png?uselang=nl">
                <a:extLst>
                  <a:ext uri="{FF2B5EF4-FFF2-40B4-BE49-F238E27FC236}">
                    <a16:creationId xmlns:a16="http://schemas.microsoft.com/office/drawing/2014/main" id="{3ED78F83-8B22-47C7-A7AC-C91722A368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71" b="44234"/>
              <a:stretch/>
            </p:blipFill>
            <p:spPr bwMode="auto">
              <a:xfrm>
                <a:off x="1197669" y="3789040"/>
                <a:ext cx="7324725" cy="1982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A0FDDD67-65C9-466C-A543-5A35AE7E0C96}"/>
                  </a:ext>
                </a:extLst>
              </p:cNvPr>
              <p:cNvSpPr txBox="1"/>
              <p:nvPr/>
            </p:nvSpPr>
            <p:spPr>
              <a:xfrm>
                <a:off x="3707904" y="3185789"/>
                <a:ext cx="4320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dirty="0">
                    <a:solidFill>
                      <a:srgbClr val="0070C0"/>
                    </a:solidFill>
                  </a:rPr>
                  <a:t>R</a:t>
                </a:r>
              </a:p>
            </p:txBody>
          </p:sp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1D1105A5-755D-43DF-B6AC-DE15D86DD4F0}"/>
                  </a:ext>
                </a:extLst>
              </p:cNvPr>
              <p:cNvGrpSpPr/>
              <p:nvPr/>
            </p:nvGrpSpPr>
            <p:grpSpPr>
              <a:xfrm>
                <a:off x="3707904" y="3429000"/>
                <a:ext cx="4814490" cy="3039868"/>
                <a:chOff x="3707904" y="3429000"/>
                <a:chExt cx="4814490" cy="3039868"/>
              </a:xfrm>
            </p:grpSpPr>
            <p:pic>
              <p:nvPicPr>
                <p:cNvPr id="15" name="Picture 2" descr="http://upload.wikimedia.org/wikipedia/commons/7/78/AA-structure.png?uselang=nl">
                  <a:extLst>
                    <a:ext uri="{FF2B5EF4-FFF2-40B4-BE49-F238E27FC236}">
                      <a16:creationId xmlns:a16="http://schemas.microsoft.com/office/drawing/2014/main" id="{64EA00D8-A820-4B90-B3AC-52E27E8667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83" b="27632"/>
                <a:stretch/>
              </p:blipFill>
              <p:spPr bwMode="auto">
                <a:xfrm>
                  <a:off x="4932040" y="3429000"/>
                  <a:ext cx="3590354" cy="30398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5FC5CCE3-02F2-4FC1-8DA8-E9663857DC58}"/>
                    </a:ext>
                  </a:extLst>
                </p:cNvPr>
                <p:cNvSpPr txBox="1"/>
                <p:nvPr/>
              </p:nvSpPr>
              <p:spPr>
                <a:xfrm>
                  <a:off x="3707904" y="5413789"/>
                  <a:ext cx="432048" cy="86177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600" dirty="0"/>
                    <a:t>H</a:t>
                  </a:r>
                </a:p>
                <a:p>
                  <a:endParaRPr lang="nl-NL" sz="1400" dirty="0"/>
                </a:p>
              </p:txBody>
            </p:sp>
          </p:grpSp>
          <p:pic>
            <p:nvPicPr>
              <p:cNvPr id="14" name="Picture 2" descr="http://upload.wikimedia.org/wikipedia/commons/7/78/AA-structure.png?uselang=nl">
                <a:extLst>
                  <a:ext uri="{FF2B5EF4-FFF2-40B4-BE49-F238E27FC236}">
                    <a16:creationId xmlns:a16="http://schemas.microsoft.com/office/drawing/2014/main" id="{46F02EC7-716D-4436-9D5A-3D970EDDC1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543" b="27632"/>
              <a:stretch/>
            </p:blipFill>
            <p:spPr bwMode="auto">
              <a:xfrm>
                <a:off x="1197669" y="3429000"/>
                <a:ext cx="1718147" cy="3039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2ED360F9-7F0C-EA01-4998-DE1FAA6E9304}"/>
              </a:ext>
            </a:extLst>
          </p:cNvPr>
          <p:cNvSpPr txBox="1"/>
          <p:nvPr/>
        </p:nvSpPr>
        <p:spPr>
          <a:xfrm>
            <a:off x="1259632" y="548680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Aminozuren</a:t>
            </a:r>
          </a:p>
        </p:txBody>
      </p:sp>
    </p:spTree>
    <p:extLst>
      <p:ext uri="{BB962C8B-B14F-4D97-AF65-F5344CB8AC3E}">
        <p14:creationId xmlns:p14="http://schemas.microsoft.com/office/powerpoint/2010/main" val="4453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445CE1BA-041A-4CB8-9776-F2253AD968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171" name="AutoShape 6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281B7985-CA80-4AC1-BD95-FEC1DF69C1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172" name="AutoShape 8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9D341411-FEB2-403A-934E-23A0D3169C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195ADC4-69F4-450E-A549-04F9A55BACD9}"/>
              </a:ext>
            </a:extLst>
          </p:cNvPr>
          <p:cNvSpPr/>
          <p:nvPr/>
        </p:nvSpPr>
        <p:spPr>
          <a:xfrm>
            <a:off x="4427538" y="9080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7174" name="Afbeelding 12">
            <a:extLst>
              <a:ext uri="{FF2B5EF4-FFF2-40B4-BE49-F238E27FC236}">
                <a16:creationId xmlns:a16="http://schemas.microsoft.com/office/drawing/2014/main" id="{63853967-BE36-4E83-B23B-70E520AC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8517" b="69801"/>
          <a:stretch>
            <a:fillRect/>
          </a:stretch>
        </p:blipFill>
        <p:spPr bwMode="auto">
          <a:xfrm>
            <a:off x="4932363" y="5027613"/>
            <a:ext cx="15843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Vrije vorm 11">
            <a:extLst>
              <a:ext uri="{FF2B5EF4-FFF2-40B4-BE49-F238E27FC236}">
                <a16:creationId xmlns:a16="http://schemas.microsoft.com/office/drawing/2014/main" id="{196EDE0D-067C-4DAF-A14C-891AD2F49EC2}"/>
              </a:ext>
            </a:extLst>
          </p:cNvPr>
          <p:cNvSpPr/>
          <p:nvPr/>
        </p:nvSpPr>
        <p:spPr>
          <a:xfrm flipV="1">
            <a:off x="6488113" y="5876925"/>
            <a:ext cx="1181100" cy="18986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8CF4196C-FCD1-44D7-B533-A9D66F26AAB1}"/>
              </a:ext>
            </a:extLst>
          </p:cNvPr>
          <p:cNvSpPr/>
          <p:nvPr/>
        </p:nvSpPr>
        <p:spPr>
          <a:xfrm flipH="1">
            <a:off x="3259138" y="3292475"/>
            <a:ext cx="1943100" cy="25844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DBE2057-8549-4CE1-A05B-7BF49694C656}"/>
              </a:ext>
            </a:extLst>
          </p:cNvPr>
          <p:cNvSpPr/>
          <p:nvPr/>
        </p:nvSpPr>
        <p:spPr>
          <a:xfrm>
            <a:off x="3517900" y="1833563"/>
            <a:ext cx="287338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23B54E2-C6FC-4835-942D-95549B0A2400}"/>
              </a:ext>
            </a:extLst>
          </p:cNvPr>
          <p:cNvSpPr/>
          <p:nvPr/>
        </p:nvSpPr>
        <p:spPr>
          <a:xfrm>
            <a:off x="4787900" y="6491288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6259140-80EB-452A-97A6-4AF766A1267A}"/>
              </a:ext>
            </a:extLst>
          </p:cNvPr>
          <p:cNvSpPr/>
          <p:nvPr/>
        </p:nvSpPr>
        <p:spPr>
          <a:xfrm>
            <a:off x="4213225" y="3871913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16B79483-7D51-4B68-BCEC-12AF1444B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8195" name="AutoShape 6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E220A295-77B0-4D7A-BB65-521A156DA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8196" name="AutoShape 8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6909FED5-DCD5-4506-BA84-3152B84511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195ADC4-69F4-450E-A549-04F9A55BACD9}"/>
              </a:ext>
            </a:extLst>
          </p:cNvPr>
          <p:cNvSpPr/>
          <p:nvPr/>
        </p:nvSpPr>
        <p:spPr>
          <a:xfrm>
            <a:off x="4427538" y="9080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8198" name="Afbeelding 10">
            <a:extLst>
              <a:ext uri="{FF2B5EF4-FFF2-40B4-BE49-F238E27FC236}">
                <a16:creationId xmlns:a16="http://schemas.microsoft.com/office/drawing/2014/main" id="{87A36D55-DE23-4FB2-9222-EE9DD2AE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9554" b="69801"/>
          <a:stretch>
            <a:fillRect/>
          </a:stretch>
        </p:blipFill>
        <p:spPr bwMode="auto">
          <a:xfrm>
            <a:off x="4308475" y="2443163"/>
            <a:ext cx="14827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Afbeelding 12">
            <a:extLst>
              <a:ext uri="{FF2B5EF4-FFF2-40B4-BE49-F238E27FC236}">
                <a16:creationId xmlns:a16="http://schemas.microsoft.com/office/drawing/2014/main" id="{58E95454-C2E0-48D3-B6EB-2C4C7A2D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8517" b="69801"/>
          <a:stretch>
            <a:fillRect/>
          </a:stretch>
        </p:blipFill>
        <p:spPr bwMode="auto">
          <a:xfrm>
            <a:off x="4932363" y="5027613"/>
            <a:ext cx="15843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Vrije vorm 11">
            <a:extLst>
              <a:ext uri="{FF2B5EF4-FFF2-40B4-BE49-F238E27FC236}">
                <a16:creationId xmlns:a16="http://schemas.microsoft.com/office/drawing/2014/main" id="{196EDE0D-067C-4DAF-A14C-891AD2F49EC2}"/>
              </a:ext>
            </a:extLst>
          </p:cNvPr>
          <p:cNvSpPr/>
          <p:nvPr/>
        </p:nvSpPr>
        <p:spPr>
          <a:xfrm flipV="1">
            <a:off x="6488113" y="5876925"/>
            <a:ext cx="1181100" cy="18986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8CF4196C-FCD1-44D7-B533-A9D66F26AAB1}"/>
              </a:ext>
            </a:extLst>
          </p:cNvPr>
          <p:cNvSpPr/>
          <p:nvPr/>
        </p:nvSpPr>
        <p:spPr>
          <a:xfrm flipH="1">
            <a:off x="3259138" y="3292475"/>
            <a:ext cx="1943100" cy="25844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3072237-6CA3-42D5-94C7-0D53508E20E8}"/>
              </a:ext>
            </a:extLst>
          </p:cNvPr>
          <p:cNvSpPr/>
          <p:nvPr/>
        </p:nvSpPr>
        <p:spPr>
          <a:xfrm>
            <a:off x="3517900" y="1833563"/>
            <a:ext cx="287338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7A4B7DA-29AF-44DC-B2DB-40AE5292D939}"/>
              </a:ext>
            </a:extLst>
          </p:cNvPr>
          <p:cNvSpPr/>
          <p:nvPr/>
        </p:nvSpPr>
        <p:spPr>
          <a:xfrm>
            <a:off x="4787900" y="6491288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08955230-3419-4665-967C-BC7B3FB6392F}"/>
              </a:ext>
            </a:extLst>
          </p:cNvPr>
          <p:cNvSpPr/>
          <p:nvPr/>
        </p:nvSpPr>
        <p:spPr>
          <a:xfrm>
            <a:off x="4213225" y="3871913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B13F9B97-39B4-477D-8552-9428E2EC7E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9219" name="AutoShape 6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31DC464C-9582-4B25-B588-6DAFECA989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9220" name="AutoShape 8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55C71516-6D75-472F-9527-0FBF00187C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195ADC4-69F4-450E-A549-04F9A55BACD9}"/>
              </a:ext>
            </a:extLst>
          </p:cNvPr>
          <p:cNvSpPr/>
          <p:nvPr/>
        </p:nvSpPr>
        <p:spPr>
          <a:xfrm>
            <a:off x="4427538" y="9080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9222" name="Afbeelding 10">
            <a:extLst>
              <a:ext uri="{FF2B5EF4-FFF2-40B4-BE49-F238E27FC236}">
                <a16:creationId xmlns:a16="http://schemas.microsoft.com/office/drawing/2014/main" id="{AF01EB72-5709-44AD-9F06-15E81EA99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9554" b="69801"/>
          <a:stretch>
            <a:fillRect/>
          </a:stretch>
        </p:blipFill>
        <p:spPr bwMode="auto">
          <a:xfrm>
            <a:off x="4308475" y="2443163"/>
            <a:ext cx="14827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Afbeelding 12">
            <a:extLst>
              <a:ext uri="{FF2B5EF4-FFF2-40B4-BE49-F238E27FC236}">
                <a16:creationId xmlns:a16="http://schemas.microsoft.com/office/drawing/2014/main" id="{04E089A5-8308-477E-AD83-367F60AF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8517" b="69801"/>
          <a:stretch>
            <a:fillRect/>
          </a:stretch>
        </p:blipFill>
        <p:spPr bwMode="auto">
          <a:xfrm>
            <a:off x="4932363" y="5027613"/>
            <a:ext cx="15843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Vrije vorm 11">
            <a:extLst>
              <a:ext uri="{FF2B5EF4-FFF2-40B4-BE49-F238E27FC236}">
                <a16:creationId xmlns:a16="http://schemas.microsoft.com/office/drawing/2014/main" id="{A035F845-9700-4E9B-A2DA-FE2CE0549566}"/>
              </a:ext>
            </a:extLst>
          </p:cNvPr>
          <p:cNvSpPr/>
          <p:nvPr/>
        </p:nvSpPr>
        <p:spPr>
          <a:xfrm flipV="1">
            <a:off x="5167313" y="1206500"/>
            <a:ext cx="1382712" cy="2093913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Vrije vorm 11">
            <a:extLst>
              <a:ext uri="{FF2B5EF4-FFF2-40B4-BE49-F238E27FC236}">
                <a16:creationId xmlns:a16="http://schemas.microsoft.com/office/drawing/2014/main" id="{196EDE0D-067C-4DAF-A14C-891AD2F49EC2}"/>
              </a:ext>
            </a:extLst>
          </p:cNvPr>
          <p:cNvSpPr/>
          <p:nvPr/>
        </p:nvSpPr>
        <p:spPr>
          <a:xfrm flipV="1">
            <a:off x="6488113" y="5876925"/>
            <a:ext cx="1181100" cy="18986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8CF4196C-FCD1-44D7-B533-A9D66F26AAB1}"/>
              </a:ext>
            </a:extLst>
          </p:cNvPr>
          <p:cNvSpPr/>
          <p:nvPr/>
        </p:nvSpPr>
        <p:spPr>
          <a:xfrm flipH="1">
            <a:off x="3259138" y="3292475"/>
            <a:ext cx="1943100" cy="25844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057BCD2-C77C-41B2-AE77-C34BF96563DF}"/>
              </a:ext>
            </a:extLst>
          </p:cNvPr>
          <p:cNvSpPr/>
          <p:nvPr/>
        </p:nvSpPr>
        <p:spPr>
          <a:xfrm>
            <a:off x="3517900" y="1833563"/>
            <a:ext cx="287338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75C0180-D457-4360-A006-75C141C54927}"/>
              </a:ext>
            </a:extLst>
          </p:cNvPr>
          <p:cNvSpPr/>
          <p:nvPr/>
        </p:nvSpPr>
        <p:spPr>
          <a:xfrm>
            <a:off x="4787900" y="6491288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9A823673-5243-4975-8A4C-95CBC3048391}"/>
              </a:ext>
            </a:extLst>
          </p:cNvPr>
          <p:cNvSpPr/>
          <p:nvPr/>
        </p:nvSpPr>
        <p:spPr>
          <a:xfrm>
            <a:off x="4213225" y="3871913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23B7EE58-4345-4DF0-8985-A769A1EC0D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0243" name="AutoShape 6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F6D1E193-C1B5-4ACC-96C9-D88D1E932E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0244" name="AutoShape 8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AEAFF02A-44F7-4D61-8913-46182F830D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195ADC4-69F4-450E-A549-04F9A55BACD9}"/>
              </a:ext>
            </a:extLst>
          </p:cNvPr>
          <p:cNvSpPr/>
          <p:nvPr/>
        </p:nvSpPr>
        <p:spPr>
          <a:xfrm>
            <a:off x="4427538" y="9080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0246" name="Afbeelding 10">
            <a:extLst>
              <a:ext uri="{FF2B5EF4-FFF2-40B4-BE49-F238E27FC236}">
                <a16:creationId xmlns:a16="http://schemas.microsoft.com/office/drawing/2014/main" id="{9EDC46F0-D574-48BB-9E1A-3F3A11F01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9554" b="69801"/>
          <a:stretch>
            <a:fillRect/>
          </a:stretch>
        </p:blipFill>
        <p:spPr bwMode="auto">
          <a:xfrm>
            <a:off x="4308475" y="2443163"/>
            <a:ext cx="14827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Afbeelding 12">
            <a:extLst>
              <a:ext uri="{FF2B5EF4-FFF2-40B4-BE49-F238E27FC236}">
                <a16:creationId xmlns:a16="http://schemas.microsoft.com/office/drawing/2014/main" id="{3CC48425-8F15-44E8-8556-D67B5B10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8517" b="69801"/>
          <a:stretch>
            <a:fillRect/>
          </a:stretch>
        </p:blipFill>
        <p:spPr bwMode="auto">
          <a:xfrm>
            <a:off x="4932363" y="5027613"/>
            <a:ext cx="15843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Vrije vorm 11">
            <a:extLst>
              <a:ext uri="{FF2B5EF4-FFF2-40B4-BE49-F238E27FC236}">
                <a16:creationId xmlns:a16="http://schemas.microsoft.com/office/drawing/2014/main" id="{A035F845-9700-4E9B-A2DA-FE2CE0549566}"/>
              </a:ext>
            </a:extLst>
          </p:cNvPr>
          <p:cNvSpPr/>
          <p:nvPr/>
        </p:nvSpPr>
        <p:spPr>
          <a:xfrm flipV="1">
            <a:off x="5167313" y="1206500"/>
            <a:ext cx="1382712" cy="2093913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249" name="Afbeelding 14">
            <a:extLst>
              <a:ext uri="{FF2B5EF4-FFF2-40B4-BE49-F238E27FC236}">
                <a16:creationId xmlns:a16="http://schemas.microsoft.com/office/drawing/2014/main" id="{B4FEB8E4-D3D8-4E4E-9EC4-F398BC97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9305" b="69801"/>
          <a:stretch>
            <a:fillRect/>
          </a:stretch>
        </p:blipFill>
        <p:spPr bwMode="auto">
          <a:xfrm>
            <a:off x="3659188" y="366713"/>
            <a:ext cx="15081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Vrije vorm 11">
            <a:extLst>
              <a:ext uri="{FF2B5EF4-FFF2-40B4-BE49-F238E27FC236}">
                <a16:creationId xmlns:a16="http://schemas.microsoft.com/office/drawing/2014/main" id="{196EDE0D-067C-4DAF-A14C-891AD2F49EC2}"/>
              </a:ext>
            </a:extLst>
          </p:cNvPr>
          <p:cNvSpPr/>
          <p:nvPr/>
        </p:nvSpPr>
        <p:spPr>
          <a:xfrm flipV="1">
            <a:off x="6488113" y="5876925"/>
            <a:ext cx="1181100" cy="18986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8CF4196C-FCD1-44D7-B533-A9D66F26AAB1}"/>
              </a:ext>
            </a:extLst>
          </p:cNvPr>
          <p:cNvSpPr/>
          <p:nvPr/>
        </p:nvSpPr>
        <p:spPr>
          <a:xfrm flipH="1">
            <a:off x="3259138" y="3292475"/>
            <a:ext cx="1943100" cy="25844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E7DCBF2-3860-48E2-8709-308029FE54D6}"/>
              </a:ext>
            </a:extLst>
          </p:cNvPr>
          <p:cNvSpPr/>
          <p:nvPr/>
        </p:nvSpPr>
        <p:spPr>
          <a:xfrm>
            <a:off x="3517900" y="1833563"/>
            <a:ext cx="287338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431E3C6-0D55-49F8-B085-88A43C443FC0}"/>
              </a:ext>
            </a:extLst>
          </p:cNvPr>
          <p:cNvSpPr/>
          <p:nvPr/>
        </p:nvSpPr>
        <p:spPr>
          <a:xfrm>
            <a:off x="4787900" y="6491288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CA26DB8-8AE2-46F3-919B-658713FE6AB7}"/>
              </a:ext>
            </a:extLst>
          </p:cNvPr>
          <p:cNvSpPr/>
          <p:nvPr/>
        </p:nvSpPr>
        <p:spPr>
          <a:xfrm>
            <a:off x="4213225" y="3871913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2A4D6564-7DC3-47FC-9CF6-2403D99208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267" name="AutoShape 6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F29CECFE-B6E4-43A9-B514-4CD461AEB3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268" name="AutoShape 8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ED6C0186-1AAE-4437-956E-766892A2CB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195ADC4-69F4-450E-A549-04F9A55BACD9}"/>
              </a:ext>
            </a:extLst>
          </p:cNvPr>
          <p:cNvSpPr/>
          <p:nvPr/>
        </p:nvSpPr>
        <p:spPr>
          <a:xfrm>
            <a:off x="4427538" y="9080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1270" name="Afbeelding 10">
            <a:extLst>
              <a:ext uri="{FF2B5EF4-FFF2-40B4-BE49-F238E27FC236}">
                <a16:creationId xmlns:a16="http://schemas.microsoft.com/office/drawing/2014/main" id="{CA75E87C-8039-46EB-A895-4B18AF60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9554" b="69801"/>
          <a:stretch>
            <a:fillRect/>
          </a:stretch>
        </p:blipFill>
        <p:spPr bwMode="auto">
          <a:xfrm>
            <a:off x="4308475" y="2443163"/>
            <a:ext cx="14827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Afbeelding 12">
            <a:extLst>
              <a:ext uri="{FF2B5EF4-FFF2-40B4-BE49-F238E27FC236}">
                <a16:creationId xmlns:a16="http://schemas.microsoft.com/office/drawing/2014/main" id="{F1C8CCA0-4B84-4A60-B578-61EC857D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8517" b="69801"/>
          <a:stretch>
            <a:fillRect/>
          </a:stretch>
        </p:blipFill>
        <p:spPr bwMode="auto">
          <a:xfrm>
            <a:off x="4932363" y="5027613"/>
            <a:ext cx="15843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Vrije vorm 11">
            <a:extLst>
              <a:ext uri="{FF2B5EF4-FFF2-40B4-BE49-F238E27FC236}">
                <a16:creationId xmlns:a16="http://schemas.microsoft.com/office/drawing/2014/main" id="{A035F845-9700-4E9B-A2DA-FE2CE0549566}"/>
              </a:ext>
            </a:extLst>
          </p:cNvPr>
          <p:cNvSpPr/>
          <p:nvPr/>
        </p:nvSpPr>
        <p:spPr>
          <a:xfrm flipV="1">
            <a:off x="5167313" y="1206500"/>
            <a:ext cx="1382712" cy="2093913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273" name="Afbeelding 14">
            <a:extLst>
              <a:ext uri="{FF2B5EF4-FFF2-40B4-BE49-F238E27FC236}">
                <a16:creationId xmlns:a16="http://schemas.microsoft.com/office/drawing/2014/main" id="{76C05548-D026-40D2-992A-7F13F779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9305" b="69801"/>
          <a:stretch>
            <a:fillRect/>
          </a:stretch>
        </p:blipFill>
        <p:spPr bwMode="auto">
          <a:xfrm>
            <a:off x="3659188" y="366713"/>
            <a:ext cx="15081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Vrije vorm 11">
            <a:extLst>
              <a:ext uri="{FF2B5EF4-FFF2-40B4-BE49-F238E27FC236}">
                <a16:creationId xmlns:a16="http://schemas.microsoft.com/office/drawing/2014/main" id="{196EDE0D-067C-4DAF-A14C-891AD2F49EC2}"/>
              </a:ext>
            </a:extLst>
          </p:cNvPr>
          <p:cNvSpPr/>
          <p:nvPr/>
        </p:nvSpPr>
        <p:spPr>
          <a:xfrm flipV="1">
            <a:off x="6488113" y="5876925"/>
            <a:ext cx="1181100" cy="18986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9" name="Vrije vorm 11">
            <a:extLst>
              <a:ext uri="{FF2B5EF4-FFF2-40B4-BE49-F238E27FC236}">
                <a16:creationId xmlns:a16="http://schemas.microsoft.com/office/drawing/2014/main" id="{EA064B4C-87FE-48CF-85C7-D9202105968E}"/>
              </a:ext>
            </a:extLst>
          </p:cNvPr>
          <p:cNvSpPr/>
          <p:nvPr/>
        </p:nvSpPr>
        <p:spPr>
          <a:xfrm rot="10800000" flipV="1">
            <a:off x="2535238" y="-682625"/>
            <a:ext cx="1182687" cy="18986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8CF4196C-FCD1-44D7-B533-A9D66F26AAB1}"/>
              </a:ext>
            </a:extLst>
          </p:cNvPr>
          <p:cNvSpPr/>
          <p:nvPr/>
        </p:nvSpPr>
        <p:spPr>
          <a:xfrm flipH="1">
            <a:off x="3259138" y="3292475"/>
            <a:ext cx="1943100" cy="25844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F77D565-218F-416C-8A80-6D547E2BDED1}"/>
              </a:ext>
            </a:extLst>
          </p:cNvPr>
          <p:cNvSpPr/>
          <p:nvPr/>
        </p:nvSpPr>
        <p:spPr>
          <a:xfrm>
            <a:off x="3517900" y="1833563"/>
            <a:ext cx="287338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C253801-DAA7-4EF8-A5B0-EA5BC02787A3}"/>
              </a:ext>
            </a:extLst>
          </p:cNvPr>
          <p:cNvSpPr/>
          <p:nvPr/>
        </p:nvSpPr>
        <p:spPr>
          <a:xfrm>
            <a:off x="4787900" y="6491288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595EE46-B891-479E-A991-99A1F679C4AD}"/>
              </a:ext>
            </a:extLst>
          </p:cNvPr>
          <p:cNvSpPr/>
          <p:nvPr/>
        </p:nvSpPr>
        <p:spPr>
          <a:xfrm>
            <a:off x="4213225" y="3871913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BC65E00F-6A9B-47BC-B300-40BC87EBBE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2291" name="AutoShape 6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B2256711-B16F-4053-AC28-088BD17863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2292" name="AutoShape 8" descr="data:image/jpeg;base64,/9j/4AAQSkZJRgABAQAAAQABAAD/2wBDAAkGBwgHBgkIBwgKCgkLDRYPDQwMDRsUFRAWIB0iIiAdHx8kKDQsJCYxJx8fLT0tMTU3Ojo6Iys/RD84QzQ5Ojf/2wBDAQoKCg0MDRoPDxo3JR8lNzc3Nzc3Nzc3Nzc3Nzc3Nzc3Nzc3Nzc3Nzc3Nzc3Nzc3Nzc3Nzc3Nzc3Nzc3Nzc3Nzf/wAARCACUATkDASIAAhEBAxEB/8QAHAABAQEBAAMBAQAAAAAAAAAAAAcGBQEECAMC/8QAQBAAAQMCAwIKCAUCBgMAAAAAAAECAwQRBQYHEiETFTE2N1FVpLPRCCIyQXF1g7IUYYGEkSOxFzNSgpKhwdLh/8QAFAEBAAAAAAAAAAAAAAAAAAAAAP/EABQRAQAAAAAAAAAAAAAAAAAAAAD/2gAMAwEAAhEDEQA/ALiAAAAAAAAAAAAAAAACdafZ9xLM2a8awmtpqSKCg2+DfCjtp1pNnfdypyFFAAnWnmfcSzRmnGsKraakihodrg3Qo7adaTZ33cqchRQAAAAAAAAAAAA4Ocs14blDCHYhibnLddmGFltuV3Un/lfcS2LPupeZYErst5fiioFkdwb2xbe2iLybT1RHW5LtRN9/gBcAR7C9XsSwrGeKs+4JxfI7ZtLA1U2L7tpzXKt28u9q7rci+6wNc17Uc1UVqpdFRboqAeQAAAAAAAAAAAAAAAAAAAAAAAAAAAAAAAfNOTM50GS885iq8Rp6mZk8ssbUgRqqi8Kq79pU6jff485c7MxX/jF/7nG0U6R81fV8YuFvj/IEI0DqWVudsx1UaOayeN0jUdyojpbpf+S8EO0R6Qs1fU8ZS4gAAAAAAAAAABDdRIWZu1mwbLj3I+mpmMSeN12payyyIipv3xo39S3wxMghZFExrI2NRrWtSyNROREIlqfI/KerOCZobCraWVrEmkRqLtWuyRPjwbkt/wDC10tRDV00VRTSslhlYj2SMW7XNVLoqL70Awet2XocYyTVVqQbdbhqJPC9FRFa1FThE+GzdbdbUPf0eqpqvTjBZKh+09sb4kW1vVZI9jU/RrUT9Dh695igw3KL8IRy/jMTc1rUa5UVsbXI5zl3b03I226+0vVY0ul+E1GC5Dwihq7cO2J0j0/0q97n2+KbVv0A1IAAAAAAAAAAAAAAAAAAAAAAAAAAAAAAAMnlXIWHZYxzEMWoqqrlmrtrhGTKzZbd+1us1F5fzNYCS6U5mxrGc75hocTxCWopqbb4GN6Nsy0tktZOoDXZUyFh2V8axDFaKqq5Zq7a4Rkys2W3dtbrNReU1gAAAAAAAAAAAAcbNOWcLzVhq0GMQLJEjkexzXbL43dbV9xL5tHcxYW10WWM3zw0zpFdwL3yw7KL71WNVRy2RN9kvYq2aMRlwjLeKYlTsY+WkpJJmNffZVWtVURbb7bjgaWZsrc45dmxHEIKeGVlU+FGwI5G2RrFvvVd/rKBxMtaQUdBjKYxmHFZ8crGqjmcOyzdpEREV13OV6pZLXW27kKaTrNefcSwXUfB8tU1NSPpK7gOEkkR223bkc1bWdbkTqKIm9EA8gAAAAAAAAAAAAAAAAAAAAAAAAAAAAAAAEO0T6RM1fU8YuJDtE+kTNX1PGAuIAAAAAAAAAAAADP6g8xcwfLp/sUxvo78yKn5jL9kZstQeYuYPl0/2KY30d+ZFT8xl+yMDg6j9OmV/wBp4zy3t9lPgRDUfp0yv+08Z5b2+ynwA8gAAAAAAAAAAAAAAAAAAAAAAAAAAAAAAAEO0T6RM1fU8YuJDtE+kTNX1PGAuIAAAAAAAAAAAADP6g8xcwfLp/sUxvo78yKn5jL9kZstQeYuYPl0/wBimN9HfmRU/MZfsjA4Oo/Tplf9p4zy3t9lPgRDUfp0yv8AtPGeW9vsp8APIAAAAAAAAAAAAAAAAAAAAAAAAAAAAAAABDtE+kTNX1PGLiQ7RPpEzV9TxgLiAAAAAAAAAAAAAz+oPMXMHy6f7FMb6O/Mip+Yy/ZGbLUHmLmD5dP9imN9HfmRU/MZfsjA4Oo/Tplf9p4zy3t9lPgRDUfp0yv+08Z5b2+ynwA8gAAAAAAAAAAAAAAAAAAAAAAAAAAAAAAAEO0T6RM1fU8YsVLjWFVlW6kpMSo56ll9qGKoY56W5btRb7j1sJyxguDV1TXYZh8VPU1N+GkYq3fdbre69YHYB6VHi2G108tPRYhSVE0X+ZHDO17mb7b0RbpvPdAAAAAAAAAAADP6g8xcwfLp/sUxvo78yKn5jL9kZTp4YqiGSCojZLFI1Wvje1HNci8qKi7lQ5X4zLmW0/BrUYVhe3/U4Hbig2r7trZ3X5LX/ICT6j9OmV/2njPLg32U+ByqeHAMbnZilPHhtfNC5Gsq42xyuYrd6Ij0vZUvfl951gAAAAAAAAAAAAAAAAAOPm6LFp8uV0WX5ODxNzE/Dv2kbZ20nvXdyXJNxNrR2p3mHyAuIIdxNrR2p3mHyHE2tHaneYfIC4gh3E2tHaneYfIcTa0dqd5h8gLiCHcTa0dqd5h8hxNrR2p3mHyAuIIdxNrR2p3mHyHE2tHaneYfIC4gh3E2tHaneYfIo2nNLmekwSePOM/D161TljdttdaLZZZLt3cqOA+c/wARimFZwxXHsJSz8MrpJXu5bI6RW706lvZfifUeWcbpsx4FSYtRL/SqGXtv9VybnN3onIqKl/yIxpPh9Liud85UFfCyamnZKySN6XRUWb+/vRfcp+2Q66XTjUGsylikz0wytkRaaaT1W7S+w/q9ZE2Vt70Tq3B+miPSFmr6njKXEh2iPSHmr6njKdzO+Gam1GZquXLNfwWFuSPgWcPG23qN2typf2rgVUEO4m1o7U7zD5DibWjtTvMPkBcQQ7ibWjtTvMPkOJtaO1O8w+QFxBDuJtaO1O8w+Q4m1o7U7zD5AXEEO4m1o7U7zD5HcyThmp1PmajlzNX8LhTdvh2cPG6/qORu5Ev7WyB1NZs4zZWy6yDDnqzEa9yxxSNcl4mpZXOt123J+a392/O5R0YoaqhZiWb6qpq8Qq28LJEyVURiusvrO9pzutb2uq8trr6PpA85ssf7vEYXBAIPmvIWLafYtSY/kN9bURuk2JKZrFle2912VRqetGqJbfvRUTfdUVLhhlUtbh1LVuikhWaJsixytVrmKqXsqLvRUFfiFFhsKTYhV09LErkaj55WxtVV911VN+5TxLKtVhr5cPmY9ZYVdBKxyK1yqnqqi8luTeB7QIdxNrR2p3mHyHE2tHaneYfIC4gh3E2tHaneYfIcTa0dqd5h8gLiCHcTa0dqd5h8hxNrR2p3mHyAuIIdxNrR2p3mHyHE2tHaneYfIC4gh3E2tHaneYfIcTa0dqd5h8gLiDM6fU2Y6XAODzdPw2I8M9drba71N1t7d3WaYAAAAAAAAAAAAAAAACHaKdI+avq+MbDWTJz8z5eSpoGK7E8PvJAjeWRu7aZ/1dPzS3vKCAPn/wBHKR8uZsZkler5H0qOc5zrq5Vel1VT6AAAAAAAAAAAAACe6zZOqM0ZfZUYa1X4jh7lkiia1LytW201F5UWyXTrVLW3pbg5S1noKfD20Gb4KmjxKlTgpHthVySK3dvb7TXdaKnKn52SwHPr8DwjEpkmxDC6KqlRuyj56dkjkTquqLu3r/IEQzTj+Iav4xS4Dlmllhwynk4Waae1upJHW9lERXWS91v/ABdcKoYsMwykoKdLQ00LImJ+TURE/sf1RUVLh9OlPQ00NNCiqqRwxoxqKvLuTcewAAAAAAAAAAAAAAAAAAAAAAAAAAAAAAAAAAAAAAAAAAAAAAAAAAAAAAAAAAAAAAAAAAAAAAf/2Q==">
            <a:extLst>
              <a:ext uri="{FF2B5EF4-FFF2-40B4-BE49-F238E27FC236}">
                <a16:creationId xmlns:a16="http://schemas.microsoft.com/office/drawing/2014/main" id="{583CBD98-05AF-4705-85F6-FD9DCF2528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195ADC4-69F4-450E-A549-04F9A55BACD9}"/>
              </a:ext>
            </a:extLst>
          </p:cNvPr>
          <p:cNvSpPr/>
          <p:nvPr/>
        </p:nvSpPr>
        <p:spPr>
          <a:xfrm>
            <a:off x="4427538" y="90805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294" name="Afbeelding 10">
            <a:extLst>
              <a:ext uri="{FF2B5EF4-FFF2-40B4-BE49-F238E27FC236}">
                <a16:creationId xmlns:a16="http://schemas.microsoft.com/office/drawing/2014/main" id="{884BDDDD-5DD0-476A-8EA1-947E2A7F8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9554" b="69801"/>
          <a:stretch>
            <a:fillRect/>
          </a:stretch>
        </p:blipFill>
        <p:spPr bwMode="auto">
          <a:xfrm>
            <a:off x="4308475" y="2443163"/>
            <a:ext cx="14827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Afbeelding 12">
            <a:extLst>
              <a:ext uri="{FF2B5EF4-FFF2-40B4-BE49-F238E27FC236}">
                <a16:creationId xmlns:a16="http://schemas.microsoft.com/office/drawing/2014/main" id="{7F427227-9007-4DB0-9AE6-2646C020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8517" b="69801"/>
          <a:stretch>
            <a:fillRect/>
          </a:stretch>
        </p:blipFill>
        <p:spPr bwMode="auto">
          <a:xfrm>
            <a:off x="4932363" y="5027613"/>
            <a:ext cx="15843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Vrije vorm 11">
            <a:extLst>
              <a:ext uri="{FF2B5EF4-FFF2-40B4-BE49-F238E27FC236}">
                <a16:creationId xmlns:a16="http://schemas.microsoft.com/office/drawing/2014/main" id="{A035F845-9700-4E9B-A2DA-FE2CE0549566}"/>
              </a:ext>
            </a:extLst>
          </p:cNvPr>
          <p:cNvSpPr/>
          <p:nvPr/>
        </p:nvSpPr>
        <p:spPr>
          <a:xfrm flipV="1">
            <a:off x="5167313" y="1206500"/>
            <a:ext cx="1382712" cy="2093913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2297" name="Afbeelding 14">
            <a:extLst>
              <a:ext uri="{FF2B5EF4-FFF2-40B4-BE49-F238E27FC236}">
                <a16:creationId xmlns:a16="http://schemas.microsoft.com/office/drawing/2014/main" id="{0EC9034E-9B65-4E8D-B754-BC8C1BCC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9305" b="69801"/>
          <a:stretch>
            <a:fillRect/>
          </a:stretch>
        </p:blipFill>
        <p:spPr bwMode="auto">
          <a:xfrm>
            <a:off x="3659188" y="366713"/>
            <a:ext cx="15081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kstvak 2">
            <a:extLst>
              <a:ext uri="{FF2B5EF4-FFF2-40B4-BE49-F238E27FC236}">
                <a16:creationId xmlns:a16="http://schemas.microsoft.com/office/drawing/2014/main" id="{63DB434D-8EB2-47C7-84EA-3E64AF5F6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4005263"/>
            <a:ext cx="287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1200">
                <a:solidFill>
                  <a:srgbClr val="FF0000"/>
                </a:solidFill>
              </a:rPr>
              <a:t>●●●●●●</a:t>
            </a:r>
          </a:p>
        </p:txBody>
      </p:sp>
      <p:sp>
        <p:nvSpPr>
          <p:cNvPr id="12299" name="Tekstvak 15">
            <a:extLst>
              <a:ext uri="{FF2B5EF4-FFF2-40B4-BE49-F238E27FC236}">
                <a16:creationId xmlns:a16="http://schemas.microsoft.com/office/drawing/2014/main" id="{FAA86153-DED3-4EF4-A40F-14BA9979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944688"/>
            <a:ext cx="288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1200">
                <a:solidFill>
                  <a:srgbClr val="FF0000"/>
                </a:solidFill>
              </a:rPr>
              <a:t>●●●</a:t>
            </a:r>
          </a:p>
        </p:txBody>
      </p:sp>
      <p:sp>
        <p:nvSpPr>
          <p:cNvPr id="12300" name="Tekstvak 16">
            <a:extLst>
              <a:ext uri="{FF2B5EF4-FFF2-40B4-BE49-F238E27FC236}">
                <a16:creationId xmlns:a16="http://schemas.microsoft.com/office/drawing/2014/main" id="{09C141DE-A2BF-4127-8A49-1AFFA024AC0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67175" y="-100013"/>
            <a:ext cx="68263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1200">
                <a:solidFill>
                  <a:srgbClr val="FF0000"/>
                </a:solidFill>
              </a:rPr>
              <a:t>●●●</a:t>
            </a:r>
          </a:p>
        </p:txBody>
      </p:sp>
      <p:sp>
        <p:nvSpPr>
          <p:cNvPr id="18" name="Vrije vorm 11">
            <a:extLst>
              <a:ext uri="{FF2B5EF4-FFF2-40B4-BE49-F238E27FC236}">
                <a16:creationId xmlns:a16="http://schemas.microsoft.com/office/drawing/2014/main" id="{196EDE0D-067C-4DAF-A14C-891AD2F49EC2}"/>
              </a:ext>
            </a:extLst>
          </p:cNvPr>
          <p:cNvSpPr/>
          <p:nvPr/>
        </p:nvSpPr>
        <p:spPr>
          <a:xfrm flipV="1">
            <a:off x="6488113" y="5876925"/>
            <a:ext cx="1181100" cy="18986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9" name="Vrije vorm 11">
            <a:extLst>
              <a:ext uri="{FF2B5EF4-FFF2-40B4-BE49-F238E27FC236}">
                <a16:creationId xmlns:a16="http://schemas.microsoft.com/office/drawing/2014/main" id="{EA064B4C-87FE-48CF-85C7-D9202105968E}"/>
              </a:ext>
            </a:extLst>
          </p:cNvPr>
          <p:cNvSpPr/>
          <p:nvPr/>
        </p:nvSpPr>
        <p:spPr>
          <a:xfrm rot="10800000" flipV="1">
            <a:off x="2535238" y="-682625"/>
            <a:ext cx="1182687" cy="18986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8CF4196C-FCD1-44D7-B533-A9D66F26AAB1}"/>
              </a:ext>
            </a:extLst>
          </p:cNvPr>
          <p:cNvSpPr/>
          <p:nvPr/>
        </p:nvSpPr>
        <p:spPr>
          <a:xfrm flipH="1">
            <a:off x="3259138" y="3292475"/>
            <a:ext cx="1943100" cy="2584450"/>
          </a:xfrm>
          <a:custGeom>
            <a:avLst/>
            <a:gdLst>
              <a:gd name="connsiteX0" fmla="*/ 1225119 w 2775715"/>
              <a:gd name="connsiteY0" fmla="*/ 0 h 3994952"/>
              <a:gd name="connsiteX1" fmla="*/ 2228295 w 2775715"/>
              <a:gd name="connsiteY1" fmla="*/ 479394 h 3994952"/>
              <a:gd name="connsiteX2" fmla="*/ 2769833 w 2775715"/>
              <a:gd name="connsiteY2" fmla="*/ 1828800 h 3994952"/>
              <a:gd name="connsiteX3" fmla="*/ 1899821 w 2775715"/>
              <a:gd name="connsiteY3" fmla="*/ 3595456 h 3994952"/>
              <a:gd name="connsiteX4" fmla="*/ 0 w 2775715"/>
              <a:gd name="connsiteY4" fmla="*/ 3994952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715" h="3994952">
                <a:moveTo>
                  <a:pt x="1225119" y="0"/>
                </a:moveTo>
                <a:cubicBezTo>
                  <a:pt x="1597981" y="87297"/>
                  <a:pt x="1970843" y="174594"/>
                  <a:pt x="2228295" y="479394"/>
                </a:cubicBezTo>
                <a:cubicBezTo>
                  <a:pt x="2485747" y="784194"/>
                  <a:pt x="2824579" y="1309456"/>
                  <a:pt x="2769833" y="1828800"/>
                </a:cubicBezTo>
                <a:cubicBezTo>
                  <a:pt x="2715087" y="2348144"/>
                  <a:pt x="2361460" y="3234431"/>
                  <a:pt x="1899821" y="3595456"/>
                </a:cubicBezTo>
                <a:cubicBezTo>
                  <a:pt x="1438182" y="3956481"/>
                  <a:pt x="719091" y="3975716"/>
                  <a:pt x="0" y="3994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304" name="Tekstvak 19">
            <a:extLst>
              <a:ext uri="{FF2B5EF4-FFF2-40B4-BE49-F238E27FC236}">
                <a16:creationId xmlns:a16="http://schemas.microsoft.com/office/drawing/2014/main" id="{67BC6C72-82B7-4071-9F4C-E9AB6C8640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57888" y="6503988"/>
            <a:ext cx="66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1200">
                <a:solidFill>
                  <a:srgbClr val="FF0000"/>
                </a:solidFill>
              </a:rPr>
              <a:t>●●●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A3FD43C-1272-46EF-ABAA-48EB35DB8366}"/>
              </a:ext>
            </a:extLst>
          </p:cNvPr>
          <p:cNvSpPr/>
          <p:nvPr/>
        </p:nvSpPr>
        <p:spPr>
          <a:xfrm>
            <a:off x="3517900" y="1833563"/>
            <a:ext cx="287338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6483595-E278-4AD8-B012-1184ED709B8F}"/>
              </a:ext>
            </a:extLst>
          </p:cNvPr>
          <p:cNvSpPr/>
          <p:nvPr/>
        </p:nvSpPr>
        <p:spPr>
          <a:xfrm>
            <a:off x="4787900" y="6491288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D8575D70-D47B-41A4-BF40-C2F8A941AC3A}"/>
              </a:ext>
            </a:extLst>
          </p:cNvPr>
          <p:cNvSpPr/>
          <p:nvPr/>
        </p:nvSpPr>
        <p:spPr>
          <a:xfrm>
            <a:off x="4213225" y="3871913"/>
            <a:ext cx="28892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D117324-B37E-411C-835A-D3C2259B0171}"/>
              </a:ext>
            </a:extLst>
          </p:cNvPr>
          <p:cNvSpPr/>
          <p:nvPr/>
        </p:nvSpPr>
        <p:spPr>
          <a:xfrm>
            <a:off x="5148263" y="3716338"/>
            <a:ext cx="360362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50DA54-64B4-4F8E-937C-E2282831D419}"/>
              </a:ext>
            </a:extLst>
          </p:cNvPr>
          <p:cNvSpPr/>
          <p:nvPr/>
        </p:nvSpPr>
        <p:spPr>
          <a:xfrm>
            <a:off x="3635375" y="25654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3316" name="Afbeelding 5">
            <a:extLst>
              <a:ext uri="{FF2B5EF4-FFF2-40B4-BE49-F238E27FC236}">
                <a16:creationId xmlns:a16="http://schemas.microsoft.com/office/drawing/2014/main" id="{596ECE0D-A3B0-47A4-A4B7-DAC0E5C5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9" t="2280" r="26555" b="2930"/>
          <a:stretch>
            <a:fillRect/>
          </a:stretch>
        </p:blipFill>
        <p:spPr bwMode="auto">
          <a:xfrm>
            <a:off x="323850" y="152400"/>
            <a:ext cx="21859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kstvak 2">
            <a:extLst>
              <a:ext uri="{FF2B5EF4-FFF2-40B4-BE49-F238E27FC236}">
                <a16:creationId xmlns:a16="http://schemas.microsoft.com/office/drawing/2014/main" id="{BCEA0D7D-17CA-44EB-B174-3D9B533D1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404664"/>
            <a:ext cx="148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000" dirty="0">
                <a:solidFill>
                  <a:srgbClr val="FF0000"/>
                </a:solidFill>
              </a:rPr>
              <a:t>Tabel 67H2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D117324-B37E-411C-835A-D3C2259B0171}"/>
              </a:ext>
            </a:extLst>
          </p:cNvPr>
          <p:cNvSpPr/>
          <p:nvPr/>
        </p:nvSpPr>
        <p:spPr>
          <a:xfrm>
            <a:off x="5148263" y="3716338"/>
            <a:ext cx="360362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50DA54-64B4-4F8E-937C-E2282831D419}"/>
              </a:ext>
            </a:extLst>
          </p:cNvPr>
          <p:cNvSpPr/>
          <p:nvPr/>
        </p:nvSpPr>
        <p:spPr>
          <a:xfrm>
            <a:off x="3635375" y="25654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4340" name="Afbeelding 5">
            <a:extLst>
              <a:ext uri="{FF2B5EF4-FFF2-40B4-BE49-F238E27FC236}">
                <a16:creationId xmlns:a16="http://schemas.microsoft.com/office/drawing/2014/main" id="{EBE2A11E-8661-42D1-9C00-8DD4696A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9" t="2280" r="26555" b="2930"/>
          <a:stretch>
            <a:fillRect/>
          </a:stretch>
        </p:blipFill>
        <p:spPr bwMode="auto">
          <a:xfrm>
            <a:off x="323850" y="152400"/>
            <a:ext cx="21859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Afbeelding 1">
            <a:extLst>
              <a:ext uri="{FF2B5EF4-FFF2-40B4-BE49-F238E27FC236}">
                <a16:creationId xmlns:a16="http://schemas.microsoft.com/office/drawing/2014/main" id="{0D8E378C-39CB-4A68-AFAD-12DF5187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/>
          <a:stretch>
            <a:fillRect/>
          </a:stretch>
        </p:blipFill>
        <p:spPr bwMode="auto">
          <a:xfrm>
            <a:off x="4859338" y="0"/>
            <a:ext cx="383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AF11E8B-52E1-CA2F-A5BD-E564A6CBB477}"/>
              </a:ext>
            </a:extLst>
          </p:cNvPr>
          <p:cNvSpPr txBox="1"/>
          <p:nvPr/>
        </p:nvSpPr>
        <p:spPr>
          <a:xfrm>
            <a:off x="3259695" y="879772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nl-NL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-helix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D117324-B37E-411C-835A-D3C2259B0171}"/>
              </a:ext>
            </a:extLst>
          </p:cNvPr>
          <p:cNvSpPr/>
          <p:nvPr/>
        </p:nvSpPr>
        <p:spPr>
          <a:xfrm>
            <a:off x="5148263" y="3716338"/>
            <a:ext cx="360362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50DA54-64B4-4F8E-937C-E2282831D419}"/>
              </a:ext>
            </a:extLst>
          </p:cNvPr>
          <p:cNvSpPr/>
          <p:nvPr/>
        </p:nvSpPr>
        <p:spPr>
          <a:xfrm>
            <a:off x="3635375" y="25654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4340" name="Afbeelding 5">
            <a:extLst>
              <a:ext uri="{FF2B5EF4-FFF2-40B4-BE49-F238E27FC236}">
                <a16:creationId xmlns:a16="http://schemas.microsoft.com/office/drawing/2014/main" id="{EBE2A11E-8661-42D1-9C00-8DD4696A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9" t="2280" r="26555" b="2930"/>
          <a:stretch>
            <a:fillRect/>
          </a:stretch>
        </p:blipFill>
        <p:spPr bwMode="auto">
          <a:xfrm>
            <a:off x="323850" y="152400"/>
            <a:ext cx="21859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Afbeelding 1">
            <a:extLst>
              <a:ext uri="{FF2B5EF4-FFF2-40B4-BE49-F238E27FC236}">
                <a16:creationId xmlns:a16="http://schemas.microsoft.com/office/drawing/2014/main" id="{0D8E378C-39CB-4A68-AFAD-12DF5187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/>
          <a:stretch>
            <a:fillRect/>
          </a:stretch>
        </p:blipFill>
        <p:spPr bwMode="auto">
          <a:xfrm>
            <a:off x="4859338" y="0"/>
            <a:ext cx="383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6C0E78B-A9E5-F94B-BE37-7F2FE0843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516563"/>
            <a:ext cx="5472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+mn-lt"/>
              </a:rPr>
              <a:t>Secundaire structuur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AF11E8B-52E1-CA2F-A5BD-E564A6CBB477}"/>
              </a:ext>
            </a:extLst>
          </p:cNvPr>
          <p:cNvSpPr txBox="1"/>
          <p:nvPr/>
        </p:nvSpPr>
        <p:spPr>
          <a:xfrm>
            <a:off x="3259695" y="879772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-helix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3089282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D117324-B37E-411C-835A-D3C2259B0171}"/>
              </a:ext>
            </a:extLst>
          </p:cNvPr>
          <p:cNvSpPr/>
          <p:nvPr/>
        </p:nvSpPr>
        <p:spPr>
          <a:xfrm>
            <a:off x="5148263" y="3716338"/>
            <a:ext cx="360362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50DA54-64B4-4F8E-937C-E2282831D419}"/>
              </a:ext>
            </a:extLst>
          </p:cNvPr>
          <p:cNvSpPr/>
          <p:nvPr/>
        </p:nvSpPr>
        <p:spPr>
          <a:xfrm>
            <a:off x="3635375" y="25654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5364" name="Afbeelding 5">
            <a:extLst>
              <a:ext uri="{FF2B5EF4-FFF2-40B4-BE49-F238E27FC236}">
                <a16:creationId xmlns:a16="http://schemas.microsoft.com/office/drawing/2014/main" id="{C0B97D4C-DB39-4FD2-AE70-633A5814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9" t="2280" r="26555" b="2930"/>
          <a:stretch>
            <a:fillRect/>
          </a:stretch>
        </p:blipFill>
        <p:spPr bwMode="auto">
          <a:xfrm>
            <a:off x="323850" y="152400"/>
            <a:ext cx="21859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Afbeelding 1">
            <a:extLst>
              <a:ext uri="{FF2B5EF4-FFF2-40B4-BE49-F238E27FC236}">
                <a16:creationId xmlns:a16="http://schemas.microsoft.com/office/drawing/2014/main" id="{32B9F509-74F1-450B-A5C9-FE4810D0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/>
          <a:stretch>
            <a:fillRect/>
          </a:stretch>
        </p:blipFill>
        <p:spPr bwMode="auto">
          <a:xfrm>
            <a:off x="4859338" y="0"/>
            <a:ext cx="383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kstvak 1">
            <a:extLst>
              <a:ext uri="{FF2B5EF4-FFF2-40B4-BE49-F238E27FC236}">
                <a16:creationId xmlns:a16="http://schemas.microsoft.com/office/drawing/2014/main" id="{50654CE3-A514-4DEA-9981-D96F2DE8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516563"/>
            <a:ext cx="5472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+mn-lt"/>
              </a:rPr>
              <a:t>Secundaire structuur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+mn-lt"/>
              </a:rPr>
              <a:t>H-bruggen tussen peptidebindingen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4236F94-80F2-64BF-02DA-47EA39B23D29}"/>
              </a:ext>
            </a:extLst>
          </p:cNvPr>
          <p:cNvSpPr txBox="1"/>
          <p:nvPr/>
        </p:nvSpPr>
        <p:spPr>
          <a:xfrm>
            <a:off x="3259695" y="879772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-helix</a:t>
            </a:r>
            <a:endParaRPr lang="nl-NL" sz="32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CE94CFC6-2982-49CE-9F07-490DB685B91F}"/>
              </a:ext>
            </a:extLst>
          </p:cNvPr>
          <p:cNvGrpSpPr/>
          <p:nvPr/>
        </p:nvGrpSpPr>
        <p:grpSpPr>
          <a:xfrm>
            <a:off x="1115616" y="3185789"/>
            <a:ext cx="7776864" cy="3631759"/>
            <a:chOff x="1115616" y="3185789"/>
            <a:chExt cx="7776864" cy="3631759"/>
          </a:xfrm>
        </p:grpSpPr>
        <p:grpSp>
          <p:nvGrpSpPr>
            <p:cNvPr id="7" name="Groep 6"/>
            <p:cNvGrpSpPr/>
            <p:nvPr/>
          </p:nvGrpSpPr>
          <p:grpSpPr>
            <a:xfrm>
              <a:off x="3707904" y="3185789"/>
              <a:ext cx="432048" cy="3089774"/>
              <a:chOff x="3707904" y="3185789"/>
              <a:chExt cx="432048" cy="3089774"/>
            </a:xfrm>
          </p:grpSpPr>
          <p:sp>
            <p:nvSpPr>
              <p:cNvPr id="9" name="Tekstvak 8"/>
              <p:cNvSpPr txBox="1"/>
              <p:nvPr/>
            </p:nvSpPr>
            <p:spPr>
              <a:xfrm>
                <a:off x="3707904" y="3185789"/>
                <a:ext cx="43204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4400" dirty="0">
                    <a:solidFill>
                      <a:srgbClr val="0070C0"/>
                    </a:solidFill>
                  </a:rPr>
                  <a:t>R</a:t>
                </a:r>
              </a:p>
            </p:txBody>
          </p:sp>
          <p:sp>
            <p:nvSpPr>
              <p:cNvPr id="10" name="Tekstvak 9"/>
              <p:cNvSpPr txBox="1"/>
              <p:nvPr/>
            </p:nvSpPr>
            <p:spPr>
              <a:xfrm>
                <a:off x="3707904" y="5413789"/>
                <a:ext cx="432048" cy="861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3600" dirty="0"/>
                  <a:t>H</a:t>
                </a:r>
              </a:p>
              <a:p>
                <a:endParaRPr lang="nl-NL" sz="1400" dirty="0"/>
              </a:p>
            </p:txBody>
          </p:sp>
        </p:grpSp>
        <p:sp>
          <p:nvSpPr>
            <p:cNvPr id="6" name="Tekstvak 5"/>
            <p:cNvSpPr txBox="1"/>
            <p:nvPr/>
          </p:nvSpPr>
          <p:spPr>
            <a:xfrm>
              <a:off x="1115616" y="6048107"/>
              <a:ext cx="77768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400" dirty="0">
                  <a:latin typeface="+mn-lt"/>
                </a:rPr>
                <a:t> </a:t>
              </a:r>
              <a:r>
                <a:rPr lang="nl-NL" sz="4400" dirty="0">
                  <a:solidFill>
                    <a:schemeClr val="bg1"/>
                  </a:solidFill>
                  <a:latin typeface="+mn-lt"/>
                </a:rPr>
                <a:t>2-</a:t>
              </a:r>
              <a:r>
                <a:rPr lang="nl-NL" sz="4400" dirty="0">
                  <a:solidFill>
                    <a:srgbClr val="4A9937"/>
                  </a:solidFill>
                  <a:latin typeface="+mn-lt"/>
                </a:rPr>
                <a:t>amino</a:t>
              </a:r>
              <a:r>
                <a:rPr lang="nl-NL" sz="4400" dirty="0">
                  <a:latin typeface="+mn-lt"/>
                </a:rPr>
                <a:t>                </a:t>
              </a:r>
              <a:r>
                <a:rPr lang="nl-NL" sz="4400" dirty="0">
                  <a:solidFill>
                    <a:srgbClr val="FF0000"/>
                  </a:solidFill>
                  <a:latin typeface="+mn-lt"/>
                </a:rPr>
                <a:t>zuur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09B8BEB-4860-4037-BDEE-B5F82C21FACA}"/>
                </a:ext>
              </a:extLst>
            </p:cNvPr>
            <p:cNvGrpSpPr/>
            <p:nvPr/>
          </p:nvGrpSpPr>
          <p:grpSpPr>
            <a:xfrm>
              <a:off x="1197669" y="3185789"/>
              <a:ext cx="7324725" cy="3283079"/>
              <a:chOff x="1197669" y="3185789"/>
              <a:chExt cx="7324725" cy="3283079"/>
            </a:xfrm>
          </p:grpSpPr>
          <p:pic>
            <p:nvPicPr>
              <p:cNvPr id="19" name="Picture 2" descr="http://upload.wikimedia.org/wikipedia/commons/7/78/AA-structure.png?uselang=nl">
                <a:extLst>
                  <a:ext uri="{FF2B5EF4-FFF2-40B4-BE49-F238E27FC236}">
                    <a16:creationId xmlns:a16="http://schemas.microsoft.com/office/drawing/2014/main" id="{1D2A1B33-DE5D-4E3A-820C-53F8E642B2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71" b="44234"/>
              <a:stretch/>
            </p:blipFill>
            <p:spPr bwMode="auto">
              <a:xfrm>
                <a:off x="1197669" y="3789040"/>
                <a:ext cx="7324725" cy="1982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A8C9770F-2BC9-4C4A-83FE-5631EEC2DD87}"/>
                  </a:ext>
                </a:extLst>
              </p:cNvPr>
              <p:cNvSpPr txBox="1"/>
              <p:nvPr/>
            </p:nvSpPr>
            <p:spPr>
              <a:xfrm>
                <a:off x="3707904" y="3185789"/>
                <a:ext cx="4320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dirty="0">
                    <a:solidFill>
                      <a:srgbClr val="0070C0"/>
                    </a:solidFill>
                  </a:rPr>
                  <a:t>R</a:t>
                </a: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85BC89A1-2A2E-4A94-BABD-7DC0331991E1}"/>
                  </a:ext>
                </a:extLst>
              </p:cNvPr>
              <p:cNvGrpSpPr/>
              <p:nvPr/>
            </p:nvGrpSpPr>
            <p:grpSpPr>
              <a:xfrm>
                <a:off x="3707904" y="3429000"/>
                <a:ext cx="4814490" cy="3039868"/>
                <a:chOff x="3707904" y="3429000"/>
                <a:chExt cx="4814490" cy="3039868"/>
              </a:xfrm>
            </p:grpSpPr>
            <p:pic>
              <p:nvPicPr>
                <p:cNvPr id="23" name="Picture 2" descr="http://upload.wikimedia.org/wikipedia/commons/7/78/AA-structure.png?uselang=nl">
                  <a:extLst>
                    <a:ext uri="{FF2B5EF4-FFF2-40B4-BE49-F238E27FC236}">
                      <a16:creationId xmlns:a16="http://schemas.microsoft.com/office/drawing/2014/main" id="{EC28AD43-0B77-4885-84AC-3FA22FA460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83" b="27632"/>
                <a:stretch/>
              </p:blipFill>
              <p:spPr bwMode="auto">
                <a:xfrm>
                  <a:off x="4932040" y="3429000"/>
                  <a:ext cx="3590354" cy="30398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Tekstvak 23">
                  <a:extLst>
                    <a:ext uri="{FF2B5EF4-FFF2-40B4-BE49-F238E27FC236}">
                      <a16:creationId xmlns:a16="http://schemas.microsoft.com/office/drawing/2014/main" id="{9E0F8EE1-646B-47D7-9F5B-FE3BBCA10886}"/>
                    </a:ext>
                  </a:extLst>
                </p:cNvPr>
                <p:cNvSpPr txBox="1"/>
                <p:nvPr/>
              </p:nvSpPr>
              <p:spPr>
                <a:xfrm>
                  <a:off x="3707904" y="5413789"/>
                  <a:ext cx="432048" cy="86177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600" dirty="0"/>
                    <a:t>H</a:t>
                  </a:r>
                </a:p>
                <a:p>
                  <a:endParaRPr lang="nl-NL" sz="1400" dirty="0"/>
                </a:p>
              </p:txBody>
            </p:sp>
          </p:grpSp>
          <p:pic>
            <p:nvPicPr>
              <p:cNvPr id="22" name="Picture 2" descr="http://upload.wikimedia.org/wikipedia/commons/7/78/AA-structure.png?uselang=nl">
                <a:extLst>
                  <a:ext uri="{FF2B5EF4-FFF2-40B4-BE49-F238E27FC236}">
                    <a16:creationId xmlns:a16="http://schemas.microsoft.com/office/drawing/2014/main" id="{0198B79B-6649-4215-9E3D-7D5E1E2188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543" b="27632"/>
              <a:stretch/>
            </p:blipFill>
            <p:spPr bwMode="auto">
              <a:xfrm>
                <a:off x="1197669" y="3429000"/>
                <a:ext cx="1718147" cy="3039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535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34AA0CC-52E8-4A0E-8DD2-81F57203A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r="37773" b="12302"/>
          <a:stretch/>
        </p:blipFill>
        <p:spPr>
          <a:xfrm>
            <a:off x="5652120" y="-243408"/>
            <a:ext cx="3347864" cy="600088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9CE1AE6-C3A6-5BA6-CB25-8DA191632187}"/>
              </a:ext>
            </a:extLst>
          </p:cNvPr>
          <p:cNvSpPr txBox="1"/>
          <p:nvPr/>
        </p:nvSpPr>
        <p:spPr>
          <a:xfrm>
            <a:off x="2340000" y="879772"/>
            <a:ext cx="291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nl-NL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-plaatstructuur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3974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34AA0CC-52E8-4A0E-8DD2-81F57203A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r="37773" b="12302"/>
          <a:stretch/>
        </p:blipFill>
        <p:spPr>
          <a:xfrm>
            <a:off x="5652120" y="-243408"/>
            <a:ext cx="3347864" cy="6000888"/>
          </a:xfrm>
          <a:prstGeom prst="rect">
            <a:avLst/>
          </a:prstGeom>
        </p:spPr>
      </p:pic>
      <p:sp>
        <p:nvSpPr>
          <p:cNvPr id="4" name="Tekstvak 1">
            <a:extLst>
              <a:ext uri="{FF2B5EF4-FFF2-40B4-BE49-F238E27FC236}">
                <a16:creationId xmlns:a16="http://schemas.microsoft.com/office/drawing/2014/main" id="{488715C3-1BEA-4854-BE7A-2A6A225CB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516563"/>
            <a:ext cx="5472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+mn-lt"/>
              </a:rPr>
              <a:t>Secundaire structuur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9CE1AE6-C3A6-5BA6-CB25-8DA191632187}"/>
              </a:ext>
            </a:extLst>
          </p:cNvPr>
          <p:cNvSpPr txBox="1"/>
          <p:nvPr/>
        </p:nvSpPr>
        <p:spPr>
          <a:xfrm>
            <a:off x="2340000" y="879772"/>
            <a:ext cx="291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-plaatstructuur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78991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34AA0CC-52E8-4A0E-8DD2-81F57203A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r="37773" b="12302"/>
          <a:stretch/>
        </p:blipFill>
        <p:spPr>
          <a:xfrm>
            <a:off x="5652120" y="-243408"/>
            <a:ext cx="3347864" cy="6000888"/>
          </a:xfrm>
          <a:prstGeom prst="rect">
            <a:avLst/>
          </a:prstGeom>
        </p:spPr>
      </p:pic>
      <p:sp>
        <p:nvSpPr>
          <p:cNvPr id="4" name="Tekstvak 1">
            <a:extLst>
              <a:ext uri="{FF2B5EF4-FFF2-40B4-BE49-F238E27FC236}">
                <a16:creationId xmlns:a16="http://schemas.microsoft.com/office/drawing/2014/main" id="{488715C3-1BEA-4854-BE7A-2A6A225CB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516563"/>
            <a:ext cx="5472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+mn-lt"/>
              </a:rPr>
              <a:t>Secundaire structuur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+mn-lt"/>
              </a:rPr>
              <a:t>H-bruggen tussen peptidebindingen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9CE1AE6-C3A6-5BA6-CB25-8DA191632187}"/>
              </a:ext>
            </a:extLst>
          </p:cNvPr>
          <p:cNvSpPr txBox="1"/>
          <p:nvPr/>
        </p:nvSpPr>
        <p:spPr>
          <a:xfrm>
            <a:off x="2340000" y="879772"/>
            <a:ext cx="291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-plaatstructuur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587665508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1">
            <a:extLst>
              <a:ext uri="{FF2B5EF4-FFF2-40B4-BE49-F238E27FC236}">
                <a16:creationId xmlns:a16="http://schemas.microsoft.com/office/drawing/2014/main" id="{101D1EA8-0905-46CE-A314-AFCD4097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/>
          <a:stretch>
            <a:fillRect/>
          </a:stretch>
        </p:blipFill>
        <p:spPr bwMode="auto">
          <a:xfrm>
            <a:off x="4859338" y="0"/>
            <a:ext cx="383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D117324-B37E-411C-835A-D3C2259B0171}"/>
              </a:ext>
            </a:extLst>
          </p:cNvPr>
          <p:cNvSpPr/>
          <p:nvPr/>
        </p:nvSpPr>
        <p:spPr>
          <a:xfrm>
            <a:off x="5148263" y="3716338"/>
            <a:ext cx="360362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50DA54-64B4-4F8E-937C-E2282831D419}"/>
              </a:ext>
            </a:extLst>
          </p:cNvPr>
          <p:cNvSpPr/>
          <p:nvPr/>
        </p:nvSpPr>
        <p:spPr>
          <a:xfrm>
            <a:off x="3635375" y="25654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36A1B2CC-18A1-4913-9EAC-F37D7D7B442E}"/>
              </a:ext>
            </a:extLst>
          </p:cNvPr>
          <p:cNvSpPr/>
          <p:nvPr/>
        </p:nvSpPr>
        <p:spPr>
          <a:xfrm>
            <a:off x="4995863" y="1427163"/>
            <a:ext cx="4667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D9A4BF7C-3E26-44F7-BC0E-81DF3ED118D1}"/>
              </a:ext>
            </a:extLst>
          </p:cNvPr>
          <p:cNvSpPr/>
          <p:nvPr/>
        </p:nvSpPr>
        <p:spPr>
          <a:xfrm>
            <a:off x="8316913" y="2733675"/>
            <a:ext cx="466725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A0915100-E2CC-47E5-A9B9-B31FB123BC25}"/>
              </a:ext>
            </a:extLst>
          </p:cNvPr>
          <p:cNvSpPr/>
          <p:nvPr/>
        </p:nvSpPr>
        <p:spPr>
          <a:xfrm>
            <a:off x="5080000" y="4545013"/>
            <a:ext cx="4667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D117324-B37E-411C-835A-D3C2259B0171}"/>
              </a:ext>
            </a:extLst>
          </p:cNvPr>
          <p:cNvSpPr/>
          <p:nvPr/>
        </p:nvSpPr>
        <p:spPr>
          <a:xfrm>
            <a:off x="5148263" y="3716338"/>
            <a:ext cx="360362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50DA54-64B4-4F8E-937C-E2282831D419}"/>
              </a:ext>
            </a:extLst>
          </p:cNvPr>
          <p:cNvSpPr/>
          <p:nvPr/>
        </p:nvSpPr>
        <p:spPr>
          <a:xfrm>
            <a:off x="3635375" y="25654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grpSp>
        <p:nvGrpSpPr>
          <p:cNvPr id="17412" name="Groep 1">
            <a:extLst>
              <a:ext uri="{FF2B5EF4-FFF2-40B4-BE49-F238E27FC236}">
                <a16:creationId xmlns:a16="http://schemas.microsoft.com/office/drawing/2014/main" id="{01273147-F5EC-4A07-84EF-314938DFAD6D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-590550"/>
            <a:ext cx="3838575" cy="8582025"/>
            <a:chOff x="722880" y="-591113"/>
            <a:chExt cx="3838230" cy="8583097"/>
          </a:xfrm>
        </p:grpSpPr>
        <p:pic>
          <p:nvPicPr>
            <p:cNvPr id="17417" name="Afbeelding 1">
              <a:extLst>
                <a:ext uri="{FF2B5EF4-FFF2-40B4-BE49-F238E27FC236}">
                  <a16:creationId xmlns:a16="http://schemas.microsoft.com/office/drawing/2014/main" id="{A2915DD8-4E66-43D3-9EFB-67340306A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45"/>
            <a:stretch>
              <a:fillRect/>
            </a:stretch>
          </p:blipFill>
          <p:spPr bwMode="auto">
            <a:xfrm>
              <a:off x="722881" y="1746833"/>
              <a:ext cx="3838229" cy="624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Afbeelding 1">
              <a:extLst>
                <a:ext uri="{FF2B5EF4-FFF2-40B4-BE49-F238E27FC236}">
                  <a16:creationId xmlns:a16="http://schemas.microsoft.com/office/drawing/2014/main" id="{63F33341-AA72-47D7-8879-3E8FCF004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45" b="29666"/>
            <a:stretch>
              <a:fillRect/>
            </a:stretch>
          </p:blipFill>
          <p:spPr bwMode="auto">
            <a:xfrm>
              <a:off x="722880" y="-591113"/>
              <a:ext cx="3838229" cy="439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3" name="Afbeelding 1">
            <a:extLst>
              <a:ext uri="{FF2B5EF4-FFF2-40B4-BE49-F238E27FC236}">
                <a16:creationId xmlns:a16="http://schemas.microsoft.com/office/drawing/2014/main" id="{DBA9B364-284F-4457-93AA-FAB12D409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/>
          <a:stretch>
            <a:fillRect/>
          </a:stretch>
        </p:blipFill>
        <p:spPr bwMode="auto">
          <a:xfrm>
            <a:off x="4859338" y="0"/>
            <a:ext cx="383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86609C42-E621-4210-B82E-40547800D47C}"/>
              </a:ext>
            </a:extLst>
          </p:cNvPr>
          <p:cNvSpPr/>
          <p:nvPr/>
        </p:nvSpPr>
        <p:spPr>
          <a:xfrm>
            <a:off x="4995863" y="1427163"/>
            <a:ext cx="4667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1377152-4E65-444E-90AF-F10602FBF1C0}"/>
              </a:ext>
            </a:extLst>
          </p:cNvPr>
          <p:cNvSpPr/>
          <p:nvPr/>
        </p:nvSpPr>
        <p:spPr>
          <a:xfrm>
            <a:off x="8316913" y="2733675"/>
            <a:ext cx="466725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5D04E2E0-013D-4E38-9347-3868E66789B9}"/>
              </a:ext>
            </a:extLst>
          </p:cNvPr>
          <p:cNvSpPr/>
          <p:nvPr/>
        </p:nvSpPr>
        <p:spPr>
          <a:xfrm>
            <a:off x="5080000" y="4545013"/>
            <a:ext cx="4667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D117324-B37E-411C-835A-D3C2259B0171}"/>
              </a:ext>
            </a:extLst>
          </p:cNvPr>
          <p:cNvSpPr/>
          <p:nvPr/>
        </p:nvSpPr>
        <p:spPr>
          <a:xfrm>
            <a:off x="5148263" y="3716338"/>
            <a:ext cx="360362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50DA54-64B4-4F8E-937C-E2282831D419}"/>
              </a:ext>
            </a:extLst>
          </p:cNvPr>
          <p:cNvSpPr/>
          <p:nvPr/>
        </p:nvSpPr>
        <p:spPr>
          <a:xfrm>
            <a:off x="3635375" y="2565400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grpSp>
        <p:nvGrpSpPr>
          <p:cNvPr id="18436" name="Groep 1">
            <a:extLst>
              <a:ext uri="{FF2B5EF4-FFF2-40B4-BE49-F238E27FC236}">
                <a16:creationId xmlns:a16="http://schemas.microsoft.com/office/drawing/2014/main" id="{77470538-B36A-4364-890E-DFD322B01683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-590550"/>
            <a:ext cx="3838575" cy="8582025"/>
            <a:chOff x="722880" y="-591113"/>
            <a:chExt cx="3838230" cy="8583097"/>
          </a:xfrm>
        </p:grpSpPr>
        <p:pic>
          <p:nvPicPr>
            <p:cNvPr id="18440" name="Afbeelding 1">
              <a:extLst>
                <a:ext uri="{FF2B5EF4-FFF2-40B4-BE49-F238E27FC236}">
                  <a16:creationId xmlns:a16="http://schemas.microsoft.com/office/drawing/2014/main" id="{481FF986-F32C-4AC7-A11B-01930569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45"/>
            <a:stretch>
              <a:fillRect/>
            </a:stretch>
          </p:blipFill>
          <p:spPr bwMode="auto">
            <a:xfrm>
              <a:off x="722881" y="1746833"/>
              <a:ext cx="3838229" cy="624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Afbeelding 1">
              <a:extLst>
                <a:ext uri="{FF2B5EF4-FFF2-40B4-BE49-F238E27FC236}">
                  <a16:creationId xmlns:a16="http://schemas.microsoft.com/office/drawing/2014/main" id="{27990024-B427-440F-A56F-0D01AFF8D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45" b="29666"/>
            <a:stretch>
              <a:fillRect/>
            </a:stretch>
          </p:blipFill>
          <p:spPr bwMode="auto">
            <a:xfrm>
              <a:off x="722880" y="-591113"/>
              <a:ext cx="3838229" cy="439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Afbeelding 1">
            <a:extLst>
              <a:ext uri="{FF2B5EF4-FFF2-40B4-BE49-F238E27FC236}">
                <a16:creationId xmlns:a16="http://schemas.microsoft.com/office/drawing/2014/main" id="{EFFFC4A5-925B-433F-A42C-A2E837836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/>
          <a:stretch>
            <a:fillRect/>
          </a:stretch>
        </p:blipFill>
        <p:spPr bwMode="auto">
          <a:xfrm>
            <a:off x="4859338" y="0"/>
            <a:ext cx="383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36A1B2CC-18A1-4913-9EAC-F37D7D7B442E}"/>
              </a:ext>
            </a:extLst>
          </p:cNvPr>
          <p:cNvSpPr/>
          <p:nvPr/>
        </p:nvSpPr>
        <p:spPr>
          <a:xfrm rot="20053798">
            <a:off x="4152900" y="1625600"/>
            <a:ext cx="1312863" cy="493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A0915100-E2CC-47E5-A9B9-B31FB123BC25}"/>
              </a:ext>
            </a:extLst>
          </p:cNvPr>
          <p:cNvSpPr/>
          <p:nvPr/>
        </p:nvSpPr>
        <p:spPr>
          <a:xfrm rot="1359227">
            <a:off x="4197350" y="4368800"/>
            <a:ext cx="1277938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9AFFD11-C786-46E3-B0E8-887F48D465F6}"/>
              </a:ext>
            </a:extLst>
          </p:cNvPr>
          <p:cNvSpPr txBox="1"/>
          <p:nvPr/>
        </p:nvSpPr>
        <p:spPr>
          <a:xfrm>
            <a:off x="3933342" y="5837876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+mn-lt"/>
              </a:rPr>
              <a:t>Bindingen tussen restgroepen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5571B81-4FF3-4EA1-B90F-C4BCB3739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1" b="16030"/>
          <a:stretch/>
        </p:blipFill>
        <p:spPr>
          <a:xfrm>
            <a:off x="3246125" y="-1"/>
            <a:ext cx="5730580" cy="6614445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9FC0D6C-CFB9-4DB6-BB91-2EB5CF639C3D}"/>
              </a:ext>
            </a:extLst>
          </p:cNvPr>
          <p:cNvCxnSpPr>
            <a:cxnSpLocks/>
          </p:cNvCxnSpPr>
          <p:nvPr/>
        </p:nvCxnSpPr>
        <p:spPr>
          <a:xfrm>
            <a:off x="5159841" y="1456466"/>
            <a:ext cx="702574" cy="12183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B992980-5250-4881-9CAD-08FD163A69B2}"/>
              </a:ext>
            </a:extLst>
          </p:cNvPr>
          <p:cNvCxnSpPr>
            <a:cxnSpLocks/>
          </p:cNvCxnSpPr>
          <p:nvPr/>
        </p:nvCxnSpPr>
        <p:spPr>
          <a:xfrm flipV="1">
            <a:off x="6983012" y="2991028"/>
            <a:ext cx="785115" cy="31619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EB07825-922C-4BE1-9C9D-A016F3A9EF9E}"/>
              </a:ext>
            </a:extLst>
          </p:cNvPr>
          <p:cNvCxnSpPr>
            <a:cxnSpLocks/>
          </p:cNvCxnSpPr>
          <p:nvPr/>
        </p:nvCxnSpPr>
        <p:spPr>
          <a:xfrm>
            <a:off x="4972479" y="3633742"/>
            <a:ext cx="471192" cy="39987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14A1F30-90EE-4DC7-818F-5271D3C571A0}"/>
              </a:ext>
            </a:extLst>
          </p:cNvPr>
          <p:cNvCxnSpPr>
            <a:cxnSpLocks/>
          </p:cNvCxnSpPr>
          <p:nvPr/>
        </p:nvCxnSpPr>
        <p:spPr>
          <a:xfrm flipH="1" flipV="1">
            <a:off x="5231959" y="4674550"/>
            <a:ext cx="143346" cy="58111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6A14FD-E674-4CAB-B9E1-8F5117C0366D}"/>
              </a:ext>
            </a:extLst>
          </p:cNvPr>
          <p:cNvCxnSpPr>
            <a:cxnSpLocks/>
          </p:cNvCxnSpPr>
          <p:nvPr/>
        </p:nvCxnSpPr>
        <p:spPr>
          <a:xfrm flipV="1">
            <a:off x="6699903" y="4761967"/>
            <a:ext cx="356920" cy="15284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392E6F4-BEB8-49F1-886A-FFC1A82B1C79}"/>
              </a:ext>
            </a:extLst>
          </p:cNvPr>
          <p:cNvSpPr txBox="1"/>
          <p:nvPr/>
        </p:nvSpPr>
        <p:spPr>
          <a:xfrm>
            <a:off x="318783" y="318782"/>
            <a:ext cx="532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Tertiaire structuur</a:t>
            </a:r>
          </a:p>
        </p:txBody>
      </p:sp>
    </p:spTree>
    <p:extLst>
      <p:ext uri="{BB962C8B-B14F-4D97-AF65-F5344CB8AC3E}">
        <p14:creationId xmlns:p14="http://schemas.microsoft.com/office/powerpoint/2010/main" val="4781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5571B81-4FF3-4EA1-B90F-C4BCB3739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1" b="16030"/>
          <a:stretch/>
        </p:blipFill>
        <p:spPr>
          <a:xfrm>
            <a:off x="3246125" y="-1"/>
            <a:ext cx="5730580" cy="6614445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9FC0D6C-CFB9-4DB6-BB91-2EB5CF639C3D}"/>
              </a:ext>
            </a:extLst>
          </p:cNvPr>
          <p:cNvCxnSpPr>
            <a:cxnSpLocks/>
          </p:cNvCxnSpPr>
          <p:nvPr/>
        </p:nvCxnSpPr>
        <p:spPr>
          <a:xfrm>
            <a:off x="5159841" y="1456466"/>
            <a:ext cx="702574" cy="12183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B992980-5250-4881-9CAD-08FD163A69B2}"/>
              </a:ext>
            </a:extLst>
          </p:cNvPr>
          <p:cNvCxnSpPr>
            <a:cxnSpLocks/>
          </p:cNvCxnSpPr>
          <p:nvPr/>
        </p:nvCxnSpPr>
        <p:spPr>
          <a:xfrm flipV="1">
            <a:off x="6983012" y="2991028"/>
            <a:ext cx="785115" cy="31619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EB07825-922C-4BE1-9C9D-A016F3A9EF9E}"/>
              </a:ext>
            </a:extLst>
          </p:cNvPr>
          <p:cNvCxnSpPr>
            <a:cxnSpLocks/>
          </p:cNvCxnSpPr>
          <p:nvPr/>
        </p:nvCxnSpPr>
        <p:spPr>
          <a:xfrm>
            <a:off x="4972479" y="3633742"/>
            <a:ext cx="471192" cy="39987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14A1F30-90EE-4DC7-818F-5271D3C571A0}"/>
              </a:ext>
            </a:extLst>
          </p:cNvPr>
          <p:cNvCxnSpPr>
            <a:cxnSpLocks/>
          </p:cNvCxnSpPr>
          <p:nvPr/>
        </p:nvCxnSpPr>
        <p:spPr>
          <a:xfrm flipH="1" flipV="1">
            <a:off x="5231959" y="4674550"/>
            <a:ext cx="143346" cy="58111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6A14FD-E674-4CAB-B9E1-8F5117C0366D}"/>
              </a:ext>
            </a:extLst>
          </p:cNvPr>
          <p:cNvCxnSpPr>
            <a:cxnSpLocks/>
          </p:cNvCxnSpPr>
          <p:nvPr/>
        </p:nvCxnSpPr>
        <p:spPr>
          <a:xfrm flipV="1">
            <a:off x="6699903" y="4761967"/>
            <a:ext cx="356920" cy="15284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392E6F4-BEB8-49F1-886A-FFC1A82B1C79}"/>
              </a:ext>
            </a:extLst>
          </p:cNvPr>
          <p:cNvSpPr txBox="1"/>
          <p:nvPr/>
        </p:nvSpPr>
        <p:spPr>
          <a:xfrm>
            <a:off x="318783" y="318782"/>
            <a:ext cx="532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Tertiaire structuur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B64553D-18E4-4EE2-BD2F-58C43DC507A5}"/>
              </a:ext>
            </a:extLst>
          </p:cNvPr>
          <p:cNvSpPr txBox="1"/>
          <p:nvPr/>
        </p:nvSpPr>
        <p:spPr>
          <a:xfrm>
            <a:off x="329127" y="72989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Bindingen tussen restgroepen</a:t>
            </a:r>
          </a:p>
        </p:txBody>
      </p:sp>
    </p:spTree>
    <p:extLst>
      <p:ext uri="{BB962C8B-B14F-4D97-AF65-F5344CB8AC3E}">
        <p14:creationId xmlns:p14="http://schemas.microsoft.com/office/powerpoint/2010/main" val="289057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ep 3">
            <a:extLst>
              <a:ext uri="{FF2B5EF4-FFF2-40B4-BE49-F238E27FC236}">
                <a16:creationId xmlns:a16="http://schemas.microsoft.com/office/drawing/2014/main" id="{9F52FC95-DACE-4C3C-94FF-F55C0B956331}"/>
              </a:ext>
            </a:extLst>
          </p:cNvPr>
          <p:cNvGrpSpPr>
            <a:grpSpLocks/>
          </p:cNvGrpSpPr>
          <p:nvPr/>
        </p:nvGrpSpPr>
        <p:grpSpPr bwMode="auto">
          <a:xfrm>
            <a:off x="-252413" y="188913"/>
            <a:ext cx="9361488" cy="3024187"/>
            <a:chOff x="-180529" y="1340768"/>
            <a:chExt cx="9361041" cy="3024336"/>
          </a:xfrm>
        </p:grpSpPr>
        <p:pic>
          <p:nvPicPr>
            <p:cNvPr id="19461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D13E78B3-271D-4029-B56F-A47D8E254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9" y="1412776"/>
              <a:ext cx="9361041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77506760-271F-481F-B70E-CF6F8BD8F05F}"/>
                </a:ext>
              </a:extLst>
            </p:cNvPr>
            <p:cNvSpPr/>
            <p:nvPr/>
          </p:nvSpPr>
          <p:spPr>
            <a:xfrm>
              <a:off x="-180529" y="2132969"/>
              <a:ext cx="287324" cy="215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419B834F-436A-4D41-B206-9DF78A52C2D1}"/>
                </a:ext>
              </a:extLst>
            </p:cNvPr>
            <p:cNvSpPr/>
            <p:nvPr/>
          </p:nvSpPr>
          <p:spPr>
            <a:xfrm>
              <a:off x="-180529" y="1340768"/>
              <a:ext cx="2376375" cy="215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D1028A5D-F350-4816-B138-5EB2A512BAAF}"/>
                </a:ext>
              </a:extLst>
            </p:cNvPr>
            <p:cNvSpPr/>
            <p:nvPr/>
          </p:nvSpPr>
          <p:spPr>
            <a:xfrm>
              <a:off x="437" y="2240924"/>
              <a:ext cx="323836" cy="395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9465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23033D32-3641-4C95-A46F-B70C62310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7" t="44470" r="63077" b="30824"/>
            <a:stretch>
              <a:fillRect/>
            </a:stretch>
          </p:blipFill>
          <p:spPr bwMode="auto">
            <a:xfrm>
              <a:off x="7092280" y="3140968"/>
              <a:ext cx="432048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Tekstvak 6">
              <a:extLst>
                <a:ext uri="{FF2B5EF4-FFF2-40B4-BE49-F238E27FC236}">
                  <a16:creationId xmlns:a16="http://schemas.microsoft.com/office/drawing/2014/main" id="{BEBED65E-32AE-459D-94F1-8B467D58D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264" y="3153693"/>
              <a:ext cx="864096" cy="35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latin typeface="Arial" panose="020B0604020202020204" pitchFamily="34" charset="0"/>
                </a:rPr>
                <a:t> </a:t>
              </a:r>
              <a:r>
                <a:rPr lang="nl-NL" altLang="nl-NL" sz="1800">
                  <a:latin typeface="Arial" panose="020B0604020202020204" pitchFamily="34" charset="0"/>
                  <a:cs typeface="Arial" panose="020B0604020202020204" pitchFamily="34" charset="0"/>
                </a:rPr>
                <a:t>SH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C8BC3FF-9825-4870-9469-039F2E3BF5DE}"/>
                </a:ext>
              </a:extLst>
            </p:cNvPr>
            <p:cNvSpPr/>
            <p:nvPr/>
          </p:nvSpPr>
          <p:spPr>
            <a:xfrm>
              <a:off x="6732704" y="3501461"/>
              <a:ext cx="934993" cy="863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9459" name="Tekstvak 5">
            <a:extLst>
              <a:ext uri="{FF2B5EF4-FFF2-40B4-BE49-F238E27FC236}">
                <a16:creationId xmlns:a16="http://schemas.microsoft.com/office/drawing/2014/main" id="{4EBD36BF-BDCC-46ED-91B3-6FB65F766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116013"/>
            <a:ext cx="14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C4F8BDA-77FC-4968-B358-52A75F77F3A9}"/>
              </a:ext>
            </a:extLst>
          </p:cNvPr>
          <p:cNvSpPr/>
          <p:nvPr/>
        </p:nvSpPr>
        <p:spPr>
          <a:xfrm>
            <a:off x="-22225" y="603250"/>
            <a:ext cx="2889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AF02D06-BE84-4267-9E01-17A5D87F0F44}"/>
              </a:ext>
            </a:extLst>
          </p:cNvPr>
          <p:cNvSpPr txBox="1"/>
          <p:nvPr/>
        </p:nvSpPr>
        <p:spPr>
          <a:xfrm>
            <a:off x="3933342" y="5837876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Bindingen tussen restgroepen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ep 3">
            <a:extLst>
              <a:ext uri="{FF2B5EF4-FFF2-40B4-BE49-F238E27FC236}">
                <a16:creationId xmlns:a16="http://schemas.microsoft.com/office/drawing/2014/main" id="{B8C6D014-9678-47DD-9281-F1434150FFA6}"/>
              </a:ext>
            </a:extLst>
          </p:cNvPr>
          <p:cNvGrpSpPr>
            <a:grpSpLocks/>
          </p:cNvGrpSpPr>
          <p:nvPr/>
        </p:nvGrpSpPr>
        <p:grpSpPr bwMode="auto">
          <a:xfrm>
            <a:off x="-252413" y="188913"/>
            <a:ext cx="9361488" cy="3059112"/>
            <a:chOff x="-180529" y="1340768"/>
            <a:chExt cx="9361041" cy="3058666"/>
          </a:xfrm>
        </p:grpSpPr>
        <p:pic>
          <p:nvPicPr>
            <p:cNvPr id="21510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71634AB7-3CD7-4647-B073-7F99E27E0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9" y="1412776"/>
              <a:ext cx="9361041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962E017-B4AB-4880-B36D-450F2CB7BA40}"/>
                </a:ext>
              </a:extLst>
            </p:cNvPr>
            <p:cNvSpPr/>
            <p:nvPr/>
          </p:nvSpPr>
          <p:spPr>
            <a:xfrm>
              <a:off x="-180529" y="2132815"/>
              <a:ext cx="287324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617E13A-02A6-4BCF-972A-D0C7F1353367}"/>
                </a:ext>
              </a:extLst>
            </p:cNvPr>
            <p:cNvSpPr/>
            <p:nvPr/>
          </p:nvSpPr>
          <p:spPr>
            <a:xfrm>
              <a:off x="-180529" y="1340768"/>
              <a:ext cx="2376375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2CFD7AC-ED74-4290-A763-C1E29091E3E7}"/>
                </a:ext>
              </a:extLst>
            </p:cNvPr>
            <p:cNvSpPr/>
            <p:nvPr/>
          </p:nvSpPr>
          <p:spPr>
            <a:xfrm>
              <a:off x="437" y="2240749"/>
              <a:ext cx="323836" cy="396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21514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28928EC2-61D4-4F10-8763-035F5E44F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7" t="44470" r="63077" b="30824"/>
            <a:stretch>
              <a:fillRect/>
            </a:stretch>
          </p:blipFill>
          <p:spPr bwMode="auto">
            <a:xfrm>
              <a:off x="7092280" y="3140968"/>
              <a:ext cx="432048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Tekstvak 6">
              <a:extLst>
                <a:ext uri="{FF2B5EF4-FFF2-40B4-BE49-F238E27FC236}">
                  <a16:creationId xmlns:a16="http://schemas.microsoft.com/office/drawing/2014/main" id="{8FBAA898-CB26-4FB0-812C-C4624F4C3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264" y="3153693"/>
              <a:ext cx="864096" cy="35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latin typeface="Arial" panose="020B0604020202020204" pitchFamily="34" charset="0"/>
                </a:rPr>
                <a:t> </a:t>
              </a:r>
              <a:r>
                <a:rPr lang="nl-NL" altLang="nl-NL" sz="1800">
                  <a:latin typeface="Arial" panose="020B0604020202020204" pitchFamily="34" charset="0"/>
                  <a:cs typeface="Arial" panose="020B0604020202020204" pitchFamily="34" charset="0"/>
                </a:rPr>
                <a:t>SH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D10C906-B2DB-4B56-9908-1CEE6D5810CF}"/>
                </a:ext>
              </a:extLst>
            </p:cNvPr>
            <p:cNvSpPr/>
            <p:nvPr/>
          </p:nvSpPr>
          <p:spPr>
            <a:xfrm>
              <a:off x="6732704" y="3535960"/>
              <a:ext cx="934993" cy="863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07" name="Tekstvak 5">
            <a:extLst>
              <a:ext uri="{FF2B5EF4-FFF2-40B4-BE49-F238E27FC236}">
                <a16:creationId xmlns:a16="http://schemas.microsoft.com/office/drawing/2014/main" id="{9B4A8046-00B3-4450-9C1D-1B55E77D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116013"/>
            <a:ext cx="14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04D0E30-D132-477C-B072-72F76639CBE8}"/>
              </a:ext>
            </a:extLst>
          </p:cNvPr>
          <p:cNvSpPr/>
          <p:nvPr/>
        </p:nvSpPr>
        <p:spPr>
          <a:xfrm>
            <a:off x="-22225" y="603250"/>
            <a:ext cx="2889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509" name="Tekstvak 10">
            <a:extLst>
              <a:ext uri="{FF2B5EF4-FFF2-40B4-BE49-F238E27FC236}">
                <a16:creationId xmlns:a16="http://schemas.microsoft.com/office/drawing/2014/main" id="{0E4742CE-B74C-46F4-A95B-96A877F06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289300"/>
            <a:ext cx="266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       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H-brug                                                                       	       ionbinding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9068A7C-F9EF-4460-861E-B828B49C0C9E}"/>
              </a:ext>
            </a:extLst>
          </p:cNvPr>
          <p:cNvSpPr txBox="1"/>
          <p:nvPr/>
        </p:nvSpPr>
        <p:spPr>
          <a:xfrm>
            <a:off x="3933342" y="5837876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Bindingen tussen restgroepen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91880" y="6467923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4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960EA81-27A7-4A18-8CBE-4D5E816D5AAE}"/>
              </a:ext>
            </a:extLst>
          </p:cNvPr>
          <p:cNvSpPr/>
          <p:nvPr/>
        </p:nvSpPr>
        <p:spPr>
          <a:xfrm>
            <a:off x="3513584" y="5514579"/>
            <a:ext cx="914400" cy="1119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http://upload.wikimedia.org/wikipedia/commons/e/ee/Glufosinate_3D_ball.png?uselang=n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5" r="-1"/>
          <a:stretch/>
        </p:blipFill>
        <p:spPr bwMode="auto">
          <a:xfrm rot="3140202">
            <a:off x="-1131649" y="558256"/>
            <a:ext cx="8996025" cy="510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34BD05B6-6295-401B-A605-8D1F80487890}"/>
              </a:ext>
            </a:extLst>
          </p:cNvPr>
          <p:cNvGrpSpPr/>
          <p:nvPr/>
        </p:nvGrpSpPr>
        <p:grpSpPr>
          <a:xfrm>
            <a:off x="1197669" y="3185789"/>
            <a:ext cx="7324725" cy="3283079"/>
            <a:chOff x="1197669" y="3185789"/>
            <a:chExt cx="7324725" cy="3283079"/>
          </a:xfrm>
        </p:grpSpPr>
        <p:pic>
          <p:nvPicPr>
            <p:cNvPr id="12" name="Picture 2" descr="http://upload.wikimedia.org/wikipedia/commons/7/78/AA-structure.png?uselang=nl">
              <a:extLst>
                <a:ext uri="{FF2B5EF4-FFF2-40B4-BE49-F238E27FC236}">
                  <a16:creationId xmlns:a16="http://schemas.microsoft.com/office/drawing/2014/main" id="{C918EFE3-DEEB-4C1F-88DB-53EB20E3A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1" b="44234"/>
            <a:stretch/>
          </p:blipFill>
          <p:spPr bwMode="auto">
            <a:xfrm>
              <a:off x="1197669" y="3789040"/>
              <a:ext cx="7324725" cy="198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0E2DFF4-92E0-49E8-947A-B4CA3EC68BF1}"/>
                </a:ext>
              </a:extLst>
            </p:cNvPr>
            <p:cNvSpPr txBox="1"/>
            <p:nvPr/>
          </p:nvSpPr>
          <p:spPr>
            <a:xfrm>
              <a:off x="3707904" y="3185789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400" dirty="0">
                  <a:solidFill>
                    <a:srgbClr val="0070C0"/>
                  </a:solidFill>
                </a:rPr>
                <a:t>R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27E493DD-7293-4E73-8903-6E73F0239B1D}"/>
                </a:ext>
              </a:extLst>
            </p:cNvPr>
            <p:cNvGrpSpPr/>
            <p:nvPr/>
          </p:nvGrpSpPr>
          <p:grpSpPr>
            <a:xfrm>
              <a:off x="3707904" y="3429000"/>
              <a:ext cx="4814490" cy="3039868"/>
              <a:chOff x="3707904" y="3429000"/>
              <a:chExt cx="4814490" cy="3039868"/>
            </a:xfrm>
          </p:grpSpPr>
          <p:pic>
            <p:nvPicPr>
              <p:cNvPr id="16" name="Picture 2" descr="http://upload.wikimedia.org/wikipedia/commons/7/78/AA-structure.png?uselang=nl">
                <a:extLst>
                  <a:ext uri="{FF2B5EF4-FFF2-40B4-BE49-F238E27FC236}">
                    <a16:creationId xmlns:a16="http://schemas.microsoft.com/office/drawing/2014/main" id="{5B17F5CF-1305-4647-AA6E-779FEF3331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983" b="27632"/>
              <a:stretch/>
            </p:blipFill>
            <p:spPr bwMode="auto">
              <a:xfrm>
                <a:off x="4932040" y="3429000"/>
                <a:ext cx="3590354" cy="3039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7ECF521E-EB55-422E-8DCA-D0A01B87312D}"/>
                  </a:ext>
                </a:extLst>
              </p:cNvPr>
              <p:cNvSpPr txBox="1"/>
              <p:nvPr/>
            </p:nvSpPr>
            <p:spPr>
              <a:xfrm>
                <a:off x="3707904" y="5413789"/>
                <a:ext cx="432048" cy="861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3600" dirty="0"/>
                  <a:t>H</a:t>
                </a:r>
              </a:p>
              <a:p>
                <a:endParaRPr lang="nl-NL" sz="1400" dirty="0"/>
              </a:p>
            </p:txBody>
          </p:sp>
        </p:grpSp>
        <p:pic>
          <p:nvPicPr>
            <p:cNvPr id="19" name="Picture 2" descr="http://upload.wikimedia.org/wikipedia/commons/7/78/AA-structure.png?uselang=nl">
              <a:extLst>
                <a:ext uri="{FF2B5EF4-FFF2-40B4-BE49-F238E27FC236}">
                  <a16:creationId xmlns:a16="http://schemas.microsoft.com/office/drawing/2014/main" id="{321E8C6E-D8A7-4157-87FF-8661C1606C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543" b="27632"/>
            <a:stretch/>
          </p:blipFill>
          <p:spPr bwMode="auto">
            <a:xfrm>
              <a:off x="1197669" y="3429000"/>
              <a:ext cx="1718147" cy="3039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3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ep 3">
            <a:extLst>
              <a:ext uri="{FF2B5EF4-FFF2-40B4-BE49-F238E27FC236}">
                <a16:creationId xmlns:a16="http://schemas.microsoft.com/office/drawing/2014/main" id="{64ED8651-3E3F-4ACA-920F-26EA1546DD65}"/>
              </a:ext>
            </a:extLst>
          </p:cNvPr>
          <p:cNvGrpSpPr>
            <a:grpSpLocks/>
          </p:cNvGrpSpPr>
          <p:nvPr/>
        </p:nvGrpSpPr>
        <p:grpSpPr bwMode="auto">
          <a:xfrm>
            <a:off x="-252413" y="188913"/>
            <a:ext cx="9361488" cy="3059112"/>
            <a:chOff x="-180529" y="1340768"/>
            <a:chExt cx="9361041" cy="3058666"/>
          </a:xfrm>
        </p:grpSpPr>
        <p:pic>
          <p:nvPicPr>
            <p:cNvPr id="23560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5E039FE4-81B3-41BF-B6C6-135113DEB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9" y="1412776"/>
              <a:ext cx="9361041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EEF65C37-B4F8-4219-A1F7-1B6A6530FEF4}"/>
                </a:ext>
              </a:extLst>
            </p:cNvPr>
            <p:cNvSpPr/>
            <p:nvPr/>
          </p:nvSpPr>
          <p:spPr>
            <a:xfrm>
              <a:off x="-180529" y="2132815"/>
              <a:ext cx="287324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88B6223-FAF1-4FBC-8AB3-B980AF2A1A65}"/>
                </a:ext>
              </a:extLst>
            </p:cNvPr>
            <p:cNvSpPr/>
            <p:nvPr/>
          </p:nvSpPr>
          <p:spPr>
            <a:xfrm>
              <a:off x="-180529" y="1340768"/>
              <a:ext cx="2376375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D171F157-4D0A-455E-96FE-F8D0D951F6E0}"/>
                </a:ext>
              </a:extLst>
            </p:cNvPr>
            <p:cNvSpPr/>
            <p:nvPr/>
          </p:nvSpPr>
          <p:spPr>
            <a:xfrm>
              <a:off x="437" y="2240749"/>
              <a:ext cx="323836" cy="396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23564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23B5DB61-C55F-45A8-924D-B74B99495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7" t="44470" r="63077" b="30824"/>
            <a:stretch>
              <a:fillRect/>
            </a:stretch>
          </p:blipFill>
          <p:spPr bwMode="auto">
            <a:xfrm>
              <a:off x="7092280" y="3140968"/>
              <a:ext cx="432048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kstvak 6">
              <a:extLst>
                <a:ext uri="{FF2B5EF4-FFF2-40B4-BE49-F238E27FC236}">
                  <a16:creationId xmlns:a16="http://schemas.microsoft.com/office/drawing/2014/main" id="{A38521D4-104C-475E-B7AF-AA17713F5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264" y="3153693"/>
              <a:ext cx="864096" cy="35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latin typeface="Arial" panose="020B0604020202020204" pitchFamily="34" charset="0"/>
                </a:rPr>
                <a:t> </a:t>
              </a:r>
              <a:r>
                <a:rPr lang="nl-NL" altLang="nl-NL" sz="1800">
                  <a:latin typeface="Arial" panose="020B0604020202020204" pitchFamily="34" charset="0"/>
                  <a:cs typeface="Arial" panose="020B0604020202020204" pitchFamily="34" charset="0"/>
                </a:rPr>
                <a:t>SH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3B22CBB-DD46-451A-A72B-402048CDED84}"/>
                </a:ext>
              </a:extLst>
            </p:cNvPr>
            <p:cNvSpPr/>
            <p:nvPr/>
          </p:nvSpPr>
          <p:spPr>
            <a:xfrm>
              <a:off x="6732704" y="3535960"/>
              <a:ext cx="934993" cy="863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555" name="Tekstvak 5">
            <a:extLst>
              <a:ext uri="{FF2B5EF4-FFF2-40B4-BE49-F238E27FC236}">
                <a16:creationId xmlns:a16="http://schemas.microsoft.com/office/drawing/2014/main" id="{CBFC1C09-E1C9-46F0-B64E-5AECFCC56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116013"/>
            <a:ext cx="14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1FD5770-AC70-4634-9EE6-85AE5898E4A2}"/>
              </a:ext>
            </a:extLst>
          </p:cNvPr>
          <p:cNvSpPr/>
          <p:nvPr/>
        </p:nvSpPr>
        <p:spPr>
          <a:xfrm>
            <a:off x="-22225" y="603250"/>
            <a:ext cx="2889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3557" name="Tekstvak 10">
            <a:extLst>
              <a:ext uri="{FF2B5EF4-FFF2-40B4-BE49-F238E27FC236}">
                <a16:creationId xmlns:a16="http://schemas.microsoft.com/office/drawing/2014/main" id="{17215B47-8E49-4547-8328-454C4ED2F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289300"/>
            <a:ext cx="266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       H-brug                                                                      	       ionbinding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3558" name="Tekstvak 11">
            <a:extLst>
              <a:ext uri="{FF2B5EF4-FFF2-40B4-BE49-F238E27FC236}">
                <a16:creationId xmlns:a16="http://schemas.microsoft.com/office/drawing/2014/main" id="{22C78940-108F-4FB3-A04E-67E60170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244633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H-brug</a:t>
            </a:r>
          </a:p>
        </p:txBody>
      </p:sp>
      <p:sp>
        <p:nvSpPr>
          <p:cNvPr id="23559" name="Rechthoek 12">
            <a:extLst>
              <a:ext uri="{FF2B5EF4-FFF2-40B4-BE49-F238E27FC236}">
                <a16:creationId xmlns:a16="http://schemas.microsoft.com/office/drawing/2014/main" id="{5E708ABB-534E-42D4-9D68-9E78C7E4F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300" y="31877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1A1D9A3-715D-49C5-9025-2E24A6C72A37}"/>
              </a:ext>
            </a:extLst>
          </p:cNvPr>
          <p:cNvSpPr txBox="1"/>
          <p:nvPr/>
        </p:nvSpPr>
        <p:spPr>
          <a:xfrm>
            <a:off x="3933342" y="5837876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Bindingen tussen restgroepen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ep 3">
            <a:extLst>
              <a:ext uri="{FF2B5EF4-FFF2-40B4-BE49-F238E27FC236}">
                <a16:creationId xmlns:a16="http://schemas.microsoft.com/office/drawing/2014/main" id="{4D8CF31C-0266-4517-B864-7FFD736A70A9}"/>
              </a:ext>
            </a:extLst>
          </p:cNvPr>
          <p:cNvGrpSpPr>
            <a:grpSpLocks/>
          </p:cNvGrpSpPr>
          <p:nvPr/>
        </p:nvGrpSpPr>
        <p:grpSpPr bwMode="auto">
          <a:xfrm>
            <a:off x="-252413" y="188913"/>
            <a:ext cx="9361488" cy="3059112"/>
            <a:chOff x="-180529" y="1340768"/>
            <a:chExt cx="9361041" cy="3058666"/>
          </a:xfrm>
        </p:grpSpPr>
        <p:pic>
          <p:nvPicPr>
            <p:cNvPr id="25608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74A8597F-BD90-401F-B69E-B629CA535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9" y="1412776"/>
              <a:ext cx="9361041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EB2F607D-2E79-4D6E-9951-871C113A45F8}"/>
                </a:ext>
              </a:extLst>
            </p:cNvPr>
            <p:cNvSpPr/>
            <p:nvPr/>
          </p:nvSpPr>
          <p:spPr>
            <a:xfrm>
              <a:off x="-180529" y="2132815"/>
              <a:ext cx="287324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0171BB3-FA88-475E-98FE-4790838B7AE8}"/>
                </a:ext>
              </a:extLst>
            </p:cNvPr>
            <p:cNvSpPr/>
            <p:nvPr/>
          </p:nvSpPr>
          <p:spPr>
            <a:xfrm>
              <a:off x="-180529" y="1340768"/>
              <a:ext cx="2376375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5600EA95-6B77-41EA-8162-DA44A20091B0}"/>
                </a:ext>
              </a:extLst>
            </p:cNvPr>
            <p:cNvSpPr/>
            <p:nvPr/>
          </p:nvSpPr>
          <p:spPr>
            <a:xfrm>
              <a:off x="437" y="2240749"/>
              <a:ext cx="323836" cy="396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25612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1032D2AC-7FBF-4CE2-A9E0-EB7576336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7" t="44470" r="63077" b="30824"/>
            <a:stretch>
              <a:fillRect/>
            </a:stretch>
          </p:blipFill>
          <p:spPr bwMode="auto">
            <a:xfrm>
              <a:off x="7092280" y="3140968"/>
              <a:ext cx="432048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Tekstvak 6">
              <a:extLst>
                <a:ext uri="{FF2B5EF4-FFF2-40B4-BE49-F238E27FC236}">
                  <a16:creationId xmlns:a16="http://schemas.microsoft.com/office/drawing/2014/main" id="{CC2403DE-B202-459B-9684-2DC569E0A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264" y="3153693"/>
              <a:ext cx="864096" cy="35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latin typeface="Arial" panose="020B0604020202020204" pitchFamily="34" charset="0"/>
                </a:rPr>
                <a:t> </a:t>
              </a:r>
              <a:r>
                <a:rPr lang="nl-NL" altLang="nl-NL" sz="1800">
                  <a:latin typeface="Arial" panose="020B0604020202020204" pitchFamily="34" charset="0"/>
                  <a:cs typeface="Arial" panose="020B0604020202020204" pitchFamily="34" charset="0"/>
                </a:rPr>
                <a:t>SH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8B405FC-7CDC-4322-BC40-AE0768243B0D}"/>
                </a:ext>
              </a:extLst>
            </p:cNvPr>
            <p:cNvSpPr/>
            <p:nvPr/>
          </p:nvSpPr>
          <p:spPr>
            <a:xfrm>
              <a:off x="6732704" y="3535960"/>
              <a:ext cx="934993" cy="863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zwavel-brug</a:t>
              </a:r>
            </a:p>
          </p:txBody>
        </p:sp>
      </p:grpSp>
      <p:sp>
        <p:nvSpPr>
          <p:cNvPr id="25603" name="Tekstvak 5">
            <a:extLst>
              <a:ext uri="{FF2B5EF4-FFF2-40B4-BE49-F238E27FC236}">
                <a16:creationId xmlns:a16="http://schemas.microsoft.com/office/drawing/2014/main" id="{8335F70B-3C4A-45DF-9F6F-8C0C9E3A7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116013"/>
            <a:ext cx="14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2549A13-3671-46FB-A02E-88FC4A7C843D}"/>
              </a:ext>
            </a:extLst>
          </p:cNvPr>
          <p:cNvSpPr/>
          <p:nvPr/>
        </p:nvSpPr>
        <p:spPr>
          <a:xfrm>
            <a:off x="-22225" y="603250"/>
            <a:ext cx="2889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605" name="Tekstvak 10">
            <a:extLst>
              <a:ext uri="{FF2B5EF4-FFF2-40B4-BE49-F238E27FC236}">
                <a16:creationId xmlns:a16="http://schemas.microsoft.com/office/drawing/2014/main" id="{E71AC522-807E-473D-BD39-11DFD2F6E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289300"/>
            <a:ext cx="266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	       H-brug                                                                       	       ionbinding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5606" name="Tekstvak 11">
            <a:extLst>
              <a:ext uri="{FF2B5EF4-FFF2-40B4-BE49-F238E27FC236}">
                <a16:creationId xmlns:a16="http://schemas.microsoft.com/office/drawing/2014/main" id="{EF8830F8-2410-4215-BD54-76A01A26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244633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H-brug</a:t>
            </a:r>
          </a:p>
        </p:txBody>
      </p:sp>
      <p:sp>
        <p:nvSpPr>
          <p:cNvPr id="25607" name="Rechthoek 12">
            <a:extLst>
              <a:ext uri="{FF2B5EF4-FFF2-40B4-BE49-F238E27FC236}">
                <a16:creationId xmlns:a16="http://schemas.microsoft.com/office/drawing/2014/main" id="{4DC6964D-39E1-44C1-94DC-BBA57D5C2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300" y="31877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EBD50A8-0C44-44D3-9C39-77FD1E082AE8}"/>
              </a:ext>
            </a:extLst>
          </p:cNvPr>
          <p:cNvSpPr txBox="1"/>
          <p:nvPr/>
        </p:nvSpPr>
        <p:spPr>
          <a:xfrm>
            <a:off x="3933342" y="5837876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Bindingen tussen restgroepen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ep 3">
            <a:extLst>
              <a:ext uri="{FF2B5EF4-FFF2-40B4-BE49-F238E27FC236}">
                <a16:creationId xmlns:a16="http://schemas.microsoft.com/office/drawing/2014/main" id="{D1017F4E-D042-4A01-BA51-9D9202F99F94}"/>
              </a:ext>
            </a:extLst>
          </p:cNvPr>
          <p:cNvGrpSpPr>
            <a:grpSpLocks/>
          </p:cNvGrpSpPr>
          <p:nvPr/>
        </p:nvGrpSpPr>
        <p:grpSpPr bwMode="auto">
          <a:xfrm>
            <a:off x="-252413" y="188913"/>
            <a:ext cx="9361488" cy="3059112"/>
            <a:chOff x="-180529" y="1340768"/>
            <a:chExt cx="9361041" cy="3058666"/>
          </a:xfrm>
        </p:grpSpPr>
        <p:pic>
          <p:nvPicPr>
            <p:cNvPr id="27656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FD2E50F5-31E7-4DF4-B2AF-C2085A74E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9" y="1412776"/>
              <a:ext cx="9361041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F4CF499A-B03D-4D36-81F2-B95CFB577AC2}"/>
                </a:ext>
              </a:extLst>
            </p:cNvPr>
            <p:cNvSpPr/>
            <p:nvPr/>
          </p:nvSpPr>
          <p:spPr>
            <a:xfrm>
              <a:off x="-180529" y="2132815"/>
              <a:ext cx="287324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258F4494-ED5A-4981-8B6C-4B8A70DE1BE7}"/>
                </a:ext>
              </a:extLst>
            </p:cNvPr>
            <p:cNvSpPr/>
            <p:nvPr/>
          </p:nvSpPr>
          <p:spPr>
            <a:xfrm>
              <a:off x="-180529" y="1340768"/>
              <a:ext cx="2376375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1DBC856-AD1D-4A34-A163-7AF126C04185}"/>
                </a:ext>
              </a:extLst>
            </p:cNvPr>
            <p:cNvSpPr/>
            <p:nvPr/>
          </p:nvSpPr>
          <p:spPr>
            <a:xfrm>
              <a:off x="437" y="2240749"/>
              <a:ext cx="323836" cy="396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pic>
          <p:nvPicPr>
            <p:cNvPr id="27660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4BE6C75A-D97E-4717-BC52-A353817C9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7" t="44470" r="63077" b="30824"/>
            <a:stretch>
              <a:fillRect/>
            </a:stretch>
          </p:blipFill>
          <p:spPr bwMode="auto">
            <a:xfrm>
              <a:off x="7092280" y="3140968"/>
              <a:ext cx="432048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Tekstvak 6">
              <a:extLst>
                <a:ext uri="{FF2B5EF4-FFF2-40B4-BE49-F238E27FC236}">
                  <a16:creationId xmlns:a16="http://schemas.microsoft.com/office/drawing/2014/main" id="{B02B08CF-FFAC-4BB8-A641-96861940A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264" y="3153693"/>
              <a:ext cx="864096" cy="35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latin typeface="Arial" panose="020B0604020202020204" pitchFamily="34" charset="0"/>
                </a:rPr>
                <a:t> </a:t>
              </a:r>
              <a:r>
                <a:rPr lang="nl-NL" altLang="nl-NL" sz="1800">
                  <a:latin typeface="Arial" panose="020B0604020202020204" pitchFamily="34" charset="0"/>
                  <a:cs typeface="Arial" panose="020B0604020202020204" pitchFamily="34" charset="0"/>
                </a:rPr>
                <a:t>SH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A773491-271A-4740-9D05-FB2B2F9C31C1}"/>
                </a:ext>
              </a:extLst>
            </p:cNvPr>
            <p:cNvSpPr/>
            <p:nvPr/>
          </p:nvSpPr>
          <p:spPr>
            <a:xfrm>
              <a:off x="6732704" y="3535960"/>
              <a:ext cx="934993" cy="863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zwavel-brug</a:t>
              </a:r>
            </a:p>
          </p:txBody>
        </p:sp>
      </p:grpSp>
      <p:sp>
        <p:nvSpPr>
          <p:cNvPr id="27651" name="Tekstvak 5">
            <a:extLst>
              <a:ext uri="{FF2B5EF4-FFF2-40B4-BE49-F238E27FC236}">
                <a16:creationId xmlns:a16="http://schemas.microsoft.com/office/drawing/2014/main" id="{A27C152A-EE96-452A-92D4-FD32AAC9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116013"/>
            <a:ext cx="14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828777B-F33C-43AF-AF0F-7A52AC564287}"/>
              </a:ext>
            </a:extLst>
          </p:cNvPr>
          <p:cNvSpPr/>
          <p:nvPr/>
        </p:nvSpPr>
        <p:spPr>
          <a:xfrm>
            <a:off x="-22225" y="603250"/>
            <a:ext cx="2889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7653" name="Tekstvak 10">
            <a:extLst>
              <a:ext uri="{FF2B5EF4-FFF2-40B4-BE49-F238E27FC236}">
                <a16:creationId xmlns:a16="http://schemas.microsoft.com/office/drawing/2014/main" id="{4CC6BD6F-9FB5-4EB6-B17E-5E557D780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289300"/>
            <a:ext cx="266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	       H-brug                                                                      	       ionbinding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7654" name="Tekstvak 11">
            <a:extLst>
              <a:ext uri="{FF2B5EF4-FFF2-40B4-BE49-F238E27FC236}">
                <a16:creationId xmlns:a16="http://schemas.microsoft.com/office/drawing/2014/main" id="{1E71A4D6-3051-4B55-88F4-28C1C0DE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244633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H-brug</a:t>
            </a:r>
          </a:p>
        </p:txBody>
      </p:sp>
      <p:sp>
        <p:nvSpPr>
          <p:cNvPr id="27655" name="Rechthoek 12">
            <a:extLst>
              <a:ext uri="{FF2B5EF4-FFF2-40B4-BE49-F238E27FC236}">
                <a16:creationId xmlns:a16="http://schemas.microsoft.com/office/drawing/2014/main" id="{EE1DCA89-4FEE-4895-B171-BA56E442C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300" y="31877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ionbinding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9AE1AFC-D1BD-467B-8DF2-FFC3DA244F95}"/>
              </a:ext>
            </a:extLst>
          </p:cNvPr>
          <p:cNvSpPr txBox="1"/>
          <p:nvPr/>
        </p:nvSpPr>
        <p:spPr>
          <a:xfrm>
            <a:off x="3933342" y="5837876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Bindingen tussen restgroepen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ep 3">
            <a:extLst>
              <a:ext uri="{FF2B5EF4-FFF2-40B4-BE49-F238E27FC236}">
                <a16:creationId xmlns:a16="http://schemas.microsoft.com/office/drawing/2014/main" id="{C2D81200-7CD0-4F39-8D8E-A3BE424A360C}"/>
              </a:ext>
            </a:extLst>
          </p:cNvPr>
          <p:cNvGrpSpPr>
            <a:grpSpLocks/>
          </p:cNvGrpSpPr>
          <p:nvPr/>
        </p:nvGrpSpPr>
        <p:grpSpPr bwMode="auto">
          <a:xfrm>
            <a:off x="-252413" y="188913"/>
            <a:ext cx="9361488" cy="3059112"/>
            <a:chOff x="-180529" y="1340768"/>
            <a:chExt cx="9361041" cy="3058666"/>
          </a:xfrm>
        </p:grpSpPr>
        <p:pic>
          <p:nvPicPr>
            <p:cNvPr id="29705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3656F10C-822D-459A-B88C-E51240304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9" y="1412776"/>
              <a:ext cx="9361041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6F7FB3D-CD51-4B04-8904-48622B8B1017}"/>
                </a:ext>
              </a:extLst>
            </p:cNvPr>
            <p:cNvSpPr/>
            <p:nvPr/>
          </p:nvSpPr>
          <p:spPr>
            <a:xfrm>
              <a:off x="-180529" y="2132815"/>
              <a:ext cx="287324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7033EB5E-928D-4306-B6A3-9FD3AE812037}"/>
                </a:ext>
              </a:extLst>
            </p:cNvPr>
            <p:cNvSpPr/>
            <p:nvPr/>
          </p:nvSpPr>
          <p:spPr>
            <a:xfrm>
              <a:off x="-180529" y="1340768"/>
              <a:ext cx="2376375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51C1C20E-C82E-4F2B-BFDA-F228A602B08A}"/>
                </a:ext>
              </a:extLst>
            </p:cNvPr>
            <p:cNvSpPr/>
            <p:nvPr/>
          </p:nvSpPr>
          <p:spPr>
            <a:xfrm>
              <a:off x="437" y="2240749"/>
              <a:ext cx="323836" cy="396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pic>
          <p:nvPicPr>
            <p:cNvPr id="29709" name="Picture 2" descr="http://www.proprofs.com/quiz-school/user_upload/ckeditor/polypeptide.jpg">
              <a:extLst>
                <a:ext uri="{FF2B5EF4-FFF2-40B4-BE49-F238E27FC236}">
                  <a16:creationId xmlns:a16="http://schemas.microsoft.com/office/drawing/2014/main" id="{060B429E-39D7-44D1-B4D8-B682A0B74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7" t="44470" r="63077" b="30824"/>
            <a:stretch>
              <a:fillRect/>
            </a:stretch>
          </p:blipFill>
          <p:spPr bwMode="auto">
            <a:xfrm>
              <a:off x="7092280" y="3140968"/>
              <a:ext cx="432048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Tekstvak 6">
              <a:extLst>
                <a:ext uri="{FF2B5EF4-FFF2-40B4-BE49-F238E27FC236}">
                  <a16:creationId xmlns:a16="http://schemas.microsoft.com/office/drawing/2014/main" id="{7D969755-7652-4F1A-A5B2-B848DD8BF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264" y="3153693"/>
              <a:ext cx="864096" cy="35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nl-NL" altLang="nl-NL" sz="2000">
                  <a:latin typeface="Arial" panose="020B0604020202020204" pitchFamily="34" charset="0"/>
                </a:rPr>
                <a:t> </a:t>
              </a:r>
              <a:r>
                <a:rPr lang="nl-NL" altLang="nl-NL" sz="1800">
                  <a:latin typeface="Arial" panose="020B0604020202020204" pitchFamily="34" charset="0"/>
                  <a:cs typeface="Arial" panose="020B0604020202020204" pitchFamily="34" charset="0"/>
                </a:rPr>
                <a:t>SH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2D69ADA-004F-466D-8C42-8E864D588370}"/>
                </a:ext>
              </a:extLst>
            </p:cNvPr>
            <p:cNvSpPr/>
            <p:nvPr/>
          </p:nvSpPr>
          <p:spPr>
            <a:xfrm>
              <a:off x="6732704" y="3535960"/>
              <a:ext cx="934993" cy="863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zwavel-brug</a:t>
              </a:r>
            </a:p>
          </p:txBody>
        </p:sp>
      </p:grpSp>
      <p:sp>
        <p:nvSpPr>
          <p:cNvPr id="29699" name="Tekstvak 5">
            <a:extLst>
              <a:ext uri="{FF2B5EF4-FFF2-40B4-BE49-F238E27FC236}">
                <a16:creationId xmlns:a16="http://schemas.microsoft.com/office/drawing/2014/main" id="{9D58E8AA-D56D-407B-9287-C9F2B9D1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116013"/>
            <a:ext cx="14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66DE368-8D01-467C-80E4-E60A9C6026AD}"/>
              </a:ext>
            </a:extLst>
          </p:cNvPr>
          <p:cNvSpPr/>
          <p:nvPr/>
        </p:nvSpPr>
        <p:spPr>
          <a:xfrm>
            <a:off x="-22225" y="603250"/>
            <a:ext cx="2889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9701" name="Tekstvak 10">
            <a:extLst>
              <a:ext uri="{FF2B5EF4-FFF2-40B4-BE49-F238E27FC236}">
                <a16:creationId xmlns:a16="http://schemas.microsoft.com/office/drawing/2014/main" id="{77819FDD-43F4-46B2-AE51-6C1CEBF73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289300"/>
            <a:ext cx="266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	       H-brug                                                                       	       ionbinding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29702" name="Tekstvak 11">
            <a:extLst>
              <a:ext uri="{FF2B5EF4-FFF2-40B4-BE49-F238E27FC236}">
                <a16:creationId xmlns:a16="http://schemas.microsoft.com/office/drawing/2014/main" id="{F2A296A8-2DD8-4D0F-9106-2D9980246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244633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H-brug</a:t>
            </a:r>
          </a:p>
        </p:txBody>
      </p:sp>
      <p:sp>
        <p:nvSpPr>
          <p:cNvPr id="29703" name="Rechthoek 12">
            <a:extLst>
              <a:ext uri="{FF2B5EF4-FFF2-40B4-BE49-F238E27FC236}">
                <a16:creationId xmlns:a16="http://schemas.microsoft.com/office/drawing/2014/main" id="{F9F68EB2-7F67-432D-B010-D40EB8F16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300" y="31877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ionbinding</a:t>
            </a:r>
          </a:p>
        </p:txBody>
      </p:sp>
      <p:sp>
        <p:nvSpPr>
          <p:cNvPr id="29704" name="Tekstvak 13">
            <a:extLst>
              <a:ext uri="{FF2B5EF4-FFF2-40B4-BE49-F238E27FC236}">
                <a16:creationId xmlns:a16="http://schemas.microsoft.com/office/drawing/2014/main" id="{64520450-F6FD-4B05-B286-9EF8D02D1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01938"/>
            <a:ext cx="597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vanderwaalsbinding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02CBEEB-F07E-4933-A67A-8127CEE0233C}"/>
              </a:ext>
            </a:extLst>
          </p:cNvPr>
          <p:cNvSpPr txBox="1"/>
          <p:nvPr/>
        </p:nvSpPr>
        <p:spPr>
          <a:xfrm>
            <a:off x="3933342" y="5837876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Bindingen tussen restgroepen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85894" y="343949"/>
            <a:ext cx="1828800" cy="369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8A5E02F-3749-4FD6-AA59-DA51E795665D}"/>
              </a:ext>
            </a:extLst>
          </p:cNvPr>
          <p:cNvSpPr txBox="1"/>
          <p:nvPr/>
        </p:nvSpPr>
        <p:spPr>
          <a:xfrm>
            <a:off x="318783" y="318782"/>
            <a:ext cx="532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Tertiaire structuur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F0DDA9E-680E-40ED-B538-66EFF8C01F89}"/>
              </a:ext>
            </a:extLst>
          </p:cNvPr>
          <p:cNvSpPr/>
          <p:nvPr/>
        </p:nvSpPr>
        <p:spPr>
          <a:xfrm rot="2903705">
            <a:off x="6208842" y="1083828"/>
            <a:ext cx="1563881" cy="1273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8D54F3BD-37A3-4161-9E07-6BD0FB7381E6}"/>
              </a:ext>
            </a:extLst>
          </p:cNvPr>
          <p:cNvGrpSpPr/>
          <p:nvPr/>
        </p:nvGrpSpPr>
        <p:grpSpPr>
          <a:xfrm>
            <a:off x="3148478" y="1143201"/>
            <a:ext cx="5192378" cy="5001736"/>
            <a:chOff x="2806485" y="1382588"/>
            <a:chExt cx="5192378" cy="5001736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1" t="24423" r="13832" b="6907"/>
            <a:stretch/>
          </p:blipFill>
          <p:spPr>
            <a:xfrm>
              <a:off x="3708875" y="1674976"/>
              <a:ext cx="4170348" cy="4709348"/>
            </a:xfrm>
            <a:prstGeom prst="rect">
              <a:avLst/>
            </a:prstGeom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415DB04-5B5D-46B1-8F24-17AD16606EF5}"/>
                </a:ext>
              </a:extLst>
            </p:cNvPr>
            <p:cNvSpPr/>
            <p:nvPr/>
          </p:nvSpPr>
          <p:spPr>
            <a:xfrm>
              <a:off x="6434982" y="1589517"/>
              <a:ext cx="1563881" cy="1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71945E25-823B-46C4-A793-A610129910FD}"/>
                </a:ext>
              </a:extLst>
            </p:cNvPr>
            <p:cNvSpPr txBox="1"/>
            <p:nvPr/>
          </p:nvSpPr>
          <p:spPr>
            <a:xfrm>
              <a:off x="2806485" y="2924525"/>
              <a:ext cx="136306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waterstofbrug</a:t>
              </a: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91DEB912-76F6-4CC8-ABDD-A8EF86D8A4D8}"/>
                </a:ext>
              </a:extLst>
            </p:cNvPr>
            <p:cNvSpPr txBox="1"/>
            <p:nvPr/>
          </p:nvSpPr>
          <p:spPr>
            <a:xfrm>
              <a:off x="5953477" y="5245459"/>
              <a:ext cx="11857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ionbinding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F94B12A7-FD22-4879-AD49-BE31916B7337}"/>
                </a:ext>
              </a:extLst>
            </p:cNvPr>
            <p:cNvSpPr txBox="1"/>
            <p:nvPr/>
          </p:nvSpPr>
          <p:spPr>
            <a:xfrm>
              <a:off x="5396482" y="3860373"/>
              <a:ext cx="143144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zwavelbrug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(cysteïne)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4618E24B-3002-4306-8A29-D2692F3BD954}"/>
                </a:ext>
              </a:extLst>
            </p:cNvPr>
            <p:cNvSpPr txBox="1"/>
            <p:nvPr/>
          </p:nvSpPr>
          <p:spPr>
            <a:xfrm>
              <a:off x="5653530" y="1382588"/>
              <a:ext cx="1857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vanderwaalsbinding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(hydrofoob)</a:t>
              </a:r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1F996AA3-FA93-4617-8761-E8352FFD19BB}"/>
              </a:ext>
            </a:extLst>
          </p:cNvPr>
          <p:cNvSpPr txBox="1"/>
          <p:nvPr/>
        </p:nvSpPr>
        <p:spPr>
          <a:xfrm>
            <a:off x="318783" y="72989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Bindingen tussen restgroepen</a:t>
            </a:r>
          </a:p>
        </p:txBody>
      </p:sp>
    </p:spTree>
    <p:extLst>
      <p:ext uri="{BB962C8B-B14F-4D97-AF65-F5344CB8AC3E}">
        <p14:creationId xmlns:p14="http://schemas.microsoft.com/office/powerpoint/2010/main" val="29988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6DECE5F2-B293-48F0-AD77-B3E862186656}"/>
              </a:ext>
            </a:extLst>
          </p:cNvPr>
          <p:cNvGrpSpPr>
            <a:grpSpLocks noChangeAspect="1"/>
          </p:cNvGrpSpPr>
          <p:nvPr/>
        </p:nvGrpSpPr>
        <p:grpSpPr>
          <a:xfrm>
            <a:off x="3246125" y="-1"/>
            <a:ext cx="5730580" cy="6614445"/>
            <a:chOff x="3246125" y="-1"/>
            <a:chExt cx="5730580" cy="6614445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5571B81-4FF3-4EA1-B90F-C4BCB3739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11" b="16030"/>
            <a:stretch/>
          </p:blipFill>
          <p:spPr>
            <a:xfrm>
              <a:off x="3246125" y="-1"/>
              <a:ext cx="5730580" cy="6614445"/>
            </a:xfrm>
            <a:prstGeom prst="rect">
              <a:avLst/>
            </a:prstGeom>
          </p:spPr>
        </p:pic>
        <p:cxnSp>
          <p:nvCxnSpPr>
            <p:cNvPr id="3" name="Rechte verbindingslijn 2">
              <a:extLst>
                <a:ext uri="{FF2B5EF4-FFF2-40B4-BE49-F238E27FC236}">
                  <a16:creationId xmlns:a16="http://schemas.microsoft.com/office/drawing/2014/main" id="{29FC0D6C-CFB9-4DB6-BB91-2EB5CF639C3D}"/>
                </a:ext>
              </a:extLst>
            </p:cNvPr>
            <p:cNvCxnSpPr>
              <a:cxnSpLocks/>
            </p:cNvCxnSpPr>
            <p:nvPr/>
          </p:nvCxnSpPr>
          <p:spPr>
            <a:xfrm>
              <a:off x="5159841" y="1456466"/>
              <a:ext cx="702574" cy="12183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9B992980-5250-4881-9CAD-08FD163A6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3012" y="2991028"/>
              <a:ext cx="785115" cy="31619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BEB07825-922C-4BE1-9C9D-A016F3A9EF9E}"/>
                </a:ext>
              </a:extLst>
            </p:cNvPr>
            <p:cNvCxnSpPr>
              <a:cxnSpLocks/>
            </p:cNvCxnSpPr>
            <p:nvPr/>
          </p:nvCxnSpPr>
          <p:spPr>
            <a:xfrm>
              <a:off x="4972479" y="3633742"/>
              <a:ext cx="471192" cy="39987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814A1F30-90EE-4DC7-818F-5271D3C571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1959" y="4674550"/>
              <a:ext cx="143346" cy="58111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4F6A14FD-E674-4CAB-B9E1-8F5117C03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903" y="4761967"/>
              <a:ext cx="356920" cy="15284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0392E6F4-BEB8-49F1-886A-FFC1A82B1C79}"/>
              </a:ext>
            </a:extLst>
          </p:cNvPr>
          <p:cNvSpPr txBox="1"/>
          <p:nvPr/>
        </p:nvSpPr>
        <p:spPr>
          <a:xfrm>
            <a:off x="318783" y="318782"/>
            <a:ext cx="532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Tertiaire structuur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B64553D-18E4-4EE2-BD2F-58C43DC507A5}"/>
              </a:ext>
            </a:extLst>
          </p:cNvPr>
          <p:cNvSpPr txBox="1"/>
          <p:nvPr/>
        </p:nvSpPr>
        <p:spPr>
          <a:xfrm>
            <a:off x="318783" y="72989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Bindingen tussen restgroepen</a:t>
            </a:r>
          </a:p>
        </p:txBody>
      </p:sp>
    </p:spTree>
    <p:extLst>
      <p:ext uri="{BB962C8B-B14F-4D97-AF65-F5344CB8AC3E}">
        <p14:creationId xmlns:p14="http://schemas.microsoft.com/office/powerpoint/2010/main" val="26734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B7CCAE2-58EB-4232-9D67-ACD86B153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1" b="16030"/>
          <a:stretch/>
        </p:blipFill>
        <p:spPr>
          <a:xfrm>
            <a:off x="5473080" y="1310718"/>
            <a:ext cx="3670448" cy="4236564"/>
          </a:xfrm>
          <a:prstGeom prst="rect">
            <a:avLst/>
          </a:prstGeom>
        </p:spPr>
      </p:pic>
      <p:pic>
        <p:nvPicPr>
          <p:cNvPr id="3" name="Afbeelding 1">
            <a:extLst>
              <a:ext uri="{FF2B5EF4-FFF2-40B4-BE49-F238E27FC236}">
                <a16:creationId xmlns:a16="http://schemas.microsoft.com/office/drawing/2014/main" id="{2F8CD240-10C7-43C7-93F5-070A8E9AA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/>
          <a:stretch>
            <a:fillRect/>
          </a:stretch>
        </p:blipFill>
        <p:spPr bwMode="auto">
          <a:xfrm>
            <a:off x="2833243" y="1780594"/>
            <a:ext cx="2002801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A23FA84-83B5-4743-8E13-C583356550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05" r="10268"/>
          <a:stretch/>
        </p:blipFill>
        <p:spPr>
          <a:xfrm rot="5400000">
            <a:off x="-659191" y="2618768"/>
            <a:ext cx="3600400" cy="19240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517AC10-1F5E-4383-B76C-A9043B59E637}"/>
              </a:ext>
            </a:extLst>
          </p:cNvPr>
          <p:cNvSpPr txBox="1"/>
          <p:nvPr/>
        </p:nvSpPr>
        <p:spPr>
          <a:xfrm>
            <a:off x="179512" y="902701"/>
            <a:ext cx="809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Primaire structuur                 Secundaire structuur                 Tertiaire structuur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1D2933B-5406-4B7C-99B9-14DEFD9F3338}"/>
              </a:ext>
            </a:extLst>
          </p:cNvPr>
          <p:cNvSpPr/>
          <p:nvPr/>
        </p:nvSpPr>
        <p:spPr>
          <a:xfrm>
            <a:off x="1835696" y="1916832"/>
            <a:ext cx="36004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1">
            <a:extLst>
              <a:ext uri="{FF2B5EF4-FFF2-40B4-BE49-F238E27FC236}">
                <a16:creationId xmlns:a16="http://schemas.microsoft.com/office/drawing/2014/main" id="{46284412-A9F4-4956-B4B9-658DA92C3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75" y="5317178"/>
            <a:ext cx="8785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peptidebinding                           H-bruggen 	                        H-bruggen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				                                       zwavelbruggen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				                                       ionbindingen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				                                       vanderwaalsbindingen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4D8FA5C-A26C-4166-8FFA-7A6138E16BBE}"/>
              </a:ext>
            </a:extLst>
          </p:cNvPr>
          <p:cNvGrpSpPr/>
          <p:nvPr/>
        </p:nvGrpSpPr>
        <p:grpSpPr>
          <a:xfrm>
            <a:off x="5473081" y="1333500"/>
            <a:ext cx="3670448" cy="4213781"/>
            <a:chOff x="3246125" y="-1"/>
            <a:chExt cx="5730580" cy="6614445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0F4A7712-7200-4792-94ED-5A7F67431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11" b="16030"/>
            <a:stretch/>
          </p:blipFill>
          <p:spPr>
            <a:xfrm>
              <a:off x="3246125" y="-1"/>
              <a:ext cx="5730580" cy="6614445"/>
            </a:xfrm>
            <a:prstGeom prst="rect">
              <a:avLst/>
            </a:prstGeom>
          </p:spPr>
        </p:pic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752F8DB7-E5B7-47CA-B86B-761C52EB0D76}"/>
                </a:ext>
              </a:extLst>
            </p:cNvPr>
            <p:cNvCxnSpPr>
              <a:cxnSpLocks/>
            </p:cNvCxnSpPr>
            <p:nvPr/>
          </p:nvCxnSpPr>
          <p:spPr>
            <a:xfrm>
              <a:off x="5159841" y="1456466"/>
              <a:ext cx="702574" cy="12183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5B2A8BEB-9367-4530-A3E7-4E2DACCC54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3012" y="2991028"/>
              <a:ext cx="785115" cy="31619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41151A13-BD86-44CE-AD45-694E90E30B43}"/>
                </a:ext>
              </a:extLst>
            </p:cNvPr>
            <p:cNvCxnSpPr>
              <a:cxnSpLocks/>
            </p:cNvCxnSpPr>
            <p:nvPr/>
          </p:nvCxnSpPr>
          <p:spPr>
            <a:xfrm>
              <a:off x="4972479" y="3633742"/>
              <a:ext cx="471192" cy="39987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91D5B3D8-C546-4878-ABDB-FEE2A1C03A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1959" y="4674550"/>
              <a:ext cx="143346" cy="58111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172BC6A8-ABA0-4FE0-A905-BB8FF4467A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903" y="4761967"/>
              <a:ext cx="356920" cy="15284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D99AD71A-9137-1F8A-01F4-32223C67AFE1}"/>
              </a:ext>
            </a:extLst>
          </p:cNvPr>
          <p:cNvSpPr/>
          <p:nvPr/>
        </p:nvSpPr>
        <p:spPr>
          <a:xfrm>
            <a:off x="1979712" y="1780593"/>
            <a:ext cx="155331" cy="136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34741AE-CA87-F000-6C82-313B8E3A7D48}"/>
              </a:ext>
            </a:extLst>
          </p:cNvPr>
          <p:cNvSpPr/>
          <p:nvPr/>
        </p:nvSpPr>
        <p:spPr>
          <a:xfrm rot="5400000">
            <a:off x="208800" y="4150740"/>
            <a:ext cx="100744" cy="71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6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18CE4C0-E89B-4372-8597-CDC18C3F363E}"/>
              </a:ext>
            </a:extLst>
          </p:cNvPr>
          <p:cNvSpPr txBox="1"/>
          <p:nvPr/>
        </p:nvSpPr>
        <p:spPr>
          <a:xfrm>
            <a:off x="3707904" y="18864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+mn-lt"/>
              </a:rPr>
              <a:t>Enzymen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8AE75-5683-ABD5-A9AE-4F8FFB71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21831" b="23878"/>
          <a:stretch>
            <a:fillRect/>
          </a:stretch>
        </p:blipFill>
        <p:spPr bwMode="auto">
          <a:xfrm>
            <a:off x="539750" y="1125538"/>
            <a:ext cx="8942388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339532"/>
      </p:ext>
    </p:extLst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18CE4C0-E89B-4372-8597-CDC18C3F363E}"/>
              </a:ext>
            </a:extLst>
          </p:cNvPr>
          <p:cNvSpPr txBox="1"/>
          <p:nvPr/>
        </p:nvSpPr>
        <p:spPr>
          <a:xfrm>
            <a:off x="3707904" y="1886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+mn-lt"/>
              </a:rPr>
              <a:t>Enzymen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801225" y="767370"/>
            <a:ext cx="6291055" cy="4533838"/>
            <a:chOff x="801225" y="767370"/>
            <a:chExt cx="5832647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801225" y="767370"/>
              <a:ext cx="5832647" cy="4167753"/>
              <a:chOff x="539552" y="932615"/>
              <a:chExt cx="4032447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19B1D6D6-20FD-4A09-B38E-6BD237C1EA8B}"/>
                  </a:ext>
                </a:extLst>
              </p:cNvPr>
              <p:cNvSpPr/>
              <p:nvPr/>
            </p:nvSpPr>
            <p:spPr>
              <a:xfrm>
                <a:off x="539552" y="1844824"/>
                <a:ext cx="1800200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2123728" y="2492896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856DB7AA-1E15-4C20-86DF-9931D47E99BE}"/>
                  </a:ext>
                </a:extLst>
              </p:cNvPr>
              <p:cNvSpPr/>
              <p:nvPr/>
            </p:nvSpPr>
            <p:spPr>
              <a:xfrm>
                <a:off x="1331640" y="1736812"/>
                <a:ext cx="507021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356F055-8E21-4088-96A9-E04E6630DAD0}"/>
                  </a:ext>
                </a:extLst>
              </p:cNvPr>
              <p:cNvSpPr/>
              <p:nvPr/>
            </p:nvSpPr>
            <p:spPr>
              <a:xfrm>
                <a:off x="654673" y="977539"/>
                <a:ext cx="1080120" cy="11521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372322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801225" y="767370"/>
            <a:ext cx="6291055" cy="4533838"/>
            <a:chOff x="801225" y="767370"/>
            <a:chExt cx="5832647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801225" y="767370"/>
              <a:ext cx="5832647" cy="4167753"/>
              <a:chOff x="539552" y="932615"/>
              <a:chExt cx="4032447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19B1D6D6-20FD-4A09-B38E-6BD237C1EA8B}"/>
                  </a:ext>
                </a:extLst>
              </p:cNvPr>
              <p:cNvSpPr/>
              <p:nvPr/>
            </p:nvSpPr>
            <p:spPr>
              <a:xfrm>
                <a:off x="539552" y="1844824"/>
                <a:ext cx="1800200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2123728" y="2492896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856DB7AA-1E15-4C20-86DF-9931D47E99BE}"/>
                  </a:ext>
                </a:extLst>
              </p:cNvPr>
              <p:cNvSpPr/>
              <p:nvPr/>
            </p:nvSpPr>
            <p:spPr>
              <a:xfrm>
                <a:off x="1331640" y="1736812"/>
                <a:ext cx="507021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356F055-8E21-4088-96A9-E04E6630DAD0}"/>
                  </a:ext>
                </a:extLst>
              </p:cNvPr>
              <p:cNvSpPr/>
              <p:nvPr/>
            </p:nvSpPr>
            <p:spPr>
              <a:xfrm>
                <a:off x="654673" y="977539"/>
                <a:ext cx="1080120" cy="11521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D41AA09-3877-49BC-AC6A-E7C70624F9E9}"/>
              </a:ext>
            </a:extLst>
          </p:cNvPr>
          <p:cNvSpPr txBox="1"/>
          <p:nvPr/>
        </p:nvSpPr>
        <p:spPr>
          <a:xfrm>
            <a:off x="5426452" y="99907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Een enzym is een eiwit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42B6E6D-89D9-CA19-CC8F-59730F363CD7}"/>
              </a:ext>
            </a:extLst>
          </p:cNvPr>
          <p:cNvSpPr txBox="1"/>
          <p:nvPr/>
        </p:nvSpPr>
        <p:spPr>
          <a:xfrm>
            <a:off x="3707904" y="1886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+mn-lt"/>
              </a:rPr>
              <a:t>Enzymen</a:t>
            </a:r>
          </a:p>
        </p:txBody>
      </p:sp>
    </p:spTree>
    <p:extLst>
      <p:ext uri="{BB962C8B-B14F-4D97-AF65-F5344CB8AC3E}">
        <p14:creationId xmlns:p14="http://schemas.microsoft.com/office/powerpoint/2010/main" val="98775598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91880" y="6467923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400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185789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6529EC-F8A8-4354-B552-61C070C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1305"/>
            <a:ext cx="8372475" cy="41719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CC7BA38-CA29-46FC-B0D5-1269E2394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691"/>
          <a:stretch/>
        </p:blipFill>
        <p:spPr>
          <a:xfrm>
            <a:off x="323528" y="4424363"/>
            <a:ext cx="6924675" cy="235133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59192BC-A2E7-4FC3-BDFD-05D87A6A5CF5}"/>
              </a:ext>
            </a:extLst>
          </p:cNvPr>
          <p:cNvSpPr txBox="1"/>
          <p:nvPr/>
        </p:nvSpPr>
        <p:spPr>
          <a:xfrm>
            <a:off x="6829875" y="5193201"/>
            <a:ext cx="229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+mn-lt"/>
              </a:rPr>
              <a:t>Tabel 67H1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B013BB6-39FF-400A-93F6-DF8D3167C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090" y="6481207"/>
            <a:ext cx="23812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845977" y="767370"/>
            <a:ext cx="6246303" cy="4533838"/>
            <a:chOff x="842716" y="767370"/>
            <a:chExt cx="5791156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842716" y="767370"/>
              <a:ext cx="5791156" cy="4167753"/>
              <a:chOff x="568237" y="932615"/>
              <a:chExt cx="4003762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19B1D6D6-20FD-4A09-B38E-6BD237C1EA8B}"/>
                  </a:ext>
                </a:extLst>
              </p:cNvPr>
              <p:cNvSpPr/>
              <p:nvPr/>
            </p:nvSpPr>
            <p:spPr>
              <a:xfrm>
                <a:off x="568237" y="1889194"/>
                <a:ext cx="1800200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2123728" y="2492896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856DB7AA-1E15-4C20-86DF-9931D47E99BE}"/>
                  </a:ext>
                </a:extLst>
              </p:cNvPr>
              <p:cNvSpPr/>
              <p:nvPr/>
            </p:nvSpPr>
            <p:spPr>
              <a:xfrm>
                <a:off x="1231160" y="1628801"/>
                <a:ext cx="571493" cy="283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D41AA09-3877-49BC-AC6A-E7C70624F9E9}"/>
              </a:ext>
            </a:extLst>
          </p:cNvPr>
          <p:cNvSpPr txBox="1"/>
          <p:nvPr/>
        </p:nvSpPr>
        <p:spPr>
          <a:xfrm>
            <a:off x="5426452" y="999073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n-lt"/>
              </a:rPr>
              <a:t>Een enzym is een eiwit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, dat als katalysator fungeert bij een bepaalde chemische reactie in een levend wezen.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F498A36-84F3-078E-20A1-860B45C7697F}"/>
              </a:ext>
            </a:extLst>
          </p:cNvPr>
          <p:cNvSpPr/>
          <p:nvPr/>
        </p:nvSpPr>
        <p:spPr>
          <a:xfrm>
            <a:off x="827584" y="764704"/>
            <a:ext cx="158417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B96E81B-F1E1-3B2A-2446-5E2B83F51ADC}"/>
              </a:ext>
            </a:extLst>
          </p:cNvPr>
          <p:cNvSpPr txBox="1"/>
          <p:nvPr/>
        </p:nvSpPr>
        <p:spPr>
          <a:xfrm>
            <a:off x="3707904" y="18864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+mn-lt"/>
              </a:rPr>
              <a:t>Enzymen</a:t>
            </a:r>
          </a:p>
        </p:txBody>
      </p:sp>
    </p:spTree>
    <p:extLst>
      <p:ext uri="{BB962C8B-B14F-4D97-AF65-F5344CB8AC3E}">
        <p14:creationId xmlns:p14="http://schemas.microsoft.com/office/powerpoint/2010/main" val="1638354909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845977" y="767370"/>
            <a:ext cx="6246303" cy="4533838"/>
            <a:chOff x="842716" y="767370"/>
            <a:chExt cx="5791156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842716" y="767370"/>
              <a:ext cx="5791156" cy="4167753"/>
              <a:chOff x="568237" y="932615"/>
              <a:chExt cx="4003762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19B1D6D6-20FD-4A09-B38E-6BD237C1EA8B}"/>
                  </a:ext>
                </a:extLst>
              </p:cNvPr>
              <p:cNvSpPr/>
              <p:nvPr/>
            </p:nvSpPr>
            <p:spPr>
              <a:xfrm>
                <a:off x="568237" y="1889194"/>
                <a:ext cx="1800200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2123728" y="2492896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856DB7AA-1E15-4C20-86DF-9931D47E99BE}"/>
                  </a:ext>
                </a:extLst>
              </p:cNvPr>
              <p:cNvSpPr/>
              <p:nvPr/>
            </p:nvSpPr>
            <p:spPr>
              <a:xfrm>
                <a:off x="1231160" y="1628801"/>
                <a:ext cx="571493" cy="283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2215728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931219" y="767370"/>
            <a:ext cx="6161060" cy="4533838"/>
            <a:chOff x="921747" y="767370"/>
            <a:chExt cx="5712124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2761733" y="767370"/>
              <a:ext cx="3872138" cy="4167753"/>
              <a:chOff x="1894965" y="932615"/>
              <a:chExt cx="2677034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1894965" y="2445275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690590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931219" y="767370"/>
            <a:ext cx="6161060" cy="4533838"/>
            <a:chOff x="921747" y="767370"/>
            <a:chExt cx="5712124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2761733" y="767370"/>
              <a:ext cx="3872138" cy="4167753"/>
              <a:chOff x="1894965" y="932615"/>
              <a:chExt cx="2677034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1894965" y="2445275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6A81E1DE-DE6E-5863-70A7-F8C13C700A5F}"/>
              </a:ext>
            </a:extLst>
          </p:cNvPr>
          <p:cNvSpPr txBox="1"/>
          <p:nvPr/>
        </p:nvSpPr>
        <p:spPr>
          <a:xfrm>
            <a:off x="4283968" y="3268415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Het substraat ‘past precies’ in het enzym. </a:t>
            </a:r>
          </a:p>
          <a:p>
            <a:endParaRPr 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312046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931219" y="767370"/>
            <a:ext cx="6161060" cy="4533838"/>
            <a:chOff x="921747" y="767370"/>
            <a:chExt cx="5712124" cy="416775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DA2CD5AB-C953-461B-910E-D83BF363709B}"/>
                </a:ext>
              </a:extLst>
            </p:cNvPr>
            <p:cNvGrpSpPr/>
            <p:nvPr/>
          </p:nvGrpSpPr>
          <p:grpSpPr>
            <a:xfrm>
              <a:off x="2761733" y="767370"/>
              <a:ext cx="3872138" cy="4167753"/>
              <a:chOff x="1894965" y="932615"/>
              <a:chExt cx="2677034" cy="280831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B8BCECB2-A163-4EF2-AAAB-5A417175751E}"/>
                  </a:ext>
                </a:extLst>
              </p:cNvPr>
              <p:cNvSpPr/>
              <p:nvPr/>
            </p:nvSpPr>
            <p:spPr>
              <a:xfrm>
                <a:off x="2915815" y="932615"/>
                <a:ext cx="1656184" cy="2808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4CDF2C3-AC99-4565-833C-70679CA9EB48}"/>
                  </a:ext>
                </a:extLst>
              </p:cNvPr>
              <p:cNvSpPr/>
              <p:nvPr/>
            </p:nvSpPr>
            <p:spPr>
              <a:xfrm>
                <a:off x="1894965" y="2445275"/>
                <a:ext cx="1152128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6A81E1DE-DE6E-5863-70A7-F8C13C700A5F}"/>
              </a:ext>
            </a:extLst>
          </p:cNvPr>
          <p:cNvSpPr txBox="1"/>
          <p:nvPr/>
        </p:nvSpPr>
        <p:spPr>
          <a:xfrm>
            <a:off x="4283968" y="3268415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n-lt"/>
              </a:rPr>
              <a:t>Het substraat ‘past precies’ in het enzym. </a:t>
            </a:r>
          </a:p>
          <a:p>
            <a:endParaRPr lang="nl-NL" sz="2400" dirty="0">
              <a:latin typeface="+mn-lt"/>
            </a:endParaRPr>
          </a:p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De spiegelbeeldisomeer niet!</a:t>
            </a:r>
          </a:p>
        </p:txBody>
      </p:sp>
    </p:spTree>
    <p:extLst>
      <p:ext uri="{BB962C8B-B14F-4D97-AF65-F5344CB8AC3E}">
        <p14:creationId xmlns:p14="http://schemas.microsoft.com/office/powerpoint/2010/main" val="385331400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7D1723F-4A18-8882-CEEA-D67E2A8570FC}"/>
              </a:ext>
            </a:extLst>
          </p:cNvPr>
          <p:cNvGrpSpPr/>
          <p:nvPr/>
        </p:nvGrpSpPr>
        <p:grpSpPr>
          <a:xfrm>
            <a:off x="931219" y="773415"/>
            <a:ext cx="6195643" cy="4064371"/>
            <a:chOff x="921747" y="772927"/>
            <a:chExt cx="5744187" cy="3736193"/>
          </a:xfrm>
        </p:grpSpPr>
        <p:pic>
          <p:nvPicPr>
            <p:cNvPr id="5" name="Picture 4" descr="http://www.10voorbiologie.nl/afbfczw/H36%20Energie(havo)/370204enzym.jpg">
              <a:extLst>
                <a:ext uri="{FF2B5EF4-FFF2-40B4-BE49-F238E27FC236}">
                  <a16:creationId xmlns:a16="http://schemas.microsoft.com/office/drawing/2014/main" id="{87B2845A-07F3-4CCB-B173-AE25FCD5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47" y="908720"/>
              <a:ext cx="5504455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8BCECB2-A163-4EF2-AAAB-5A417175751E}"/>
                </a:ext>
              </a:extLst>
            </p:cNvPr>
            <p:cNvSpPr/>
            <p:nvPr/>
          </p:nvSpPr>
          <p:spPr>
            <a:xfrm>
              <a:off x="4270383" y="772927"/>
              <a:ext cx="2395551" cy="2115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63456165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10voorbiologie.nl/afbfczw/H36%20Energie(havo)/370204enzym.jpg">
            <a:extLst>
              <a:ext uri="{FF2B5EF4-FFF2-40B4-BE49-F238E27FC236}">
                <a16:creationId xmlns:a16="http://schemas.microsoft.com/office/drawing/2014/main" id="{87B2845A-07F3-4CCB-B173-AE25FCD5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9" y="921136"/>
            <a:ext cx="5937070" cy="39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25209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18CE4C0-E89B-4372-8597-CDC18C3F363E}"/>
              </a:ext>
            </a:extLst>
          </p:cNvPr>
          <p:cNvSpPr txBox="1"/>
          <p:nvPr/>
        </p:nvSpPr>
        <p:spPr>
          <a:xfrm>
            <a:off x="3707904" y="1886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+mn-lt"/>
              </a:rPr>
              <a:t>Enzymen</a:t>
            </a:r>
          </a:p>
        </p:txBody>
      </p:sp>
      <p:pic>
        <p:nvPicPr>
          <p:cNvPr id="5" name="Picture 4" descr="http://www.10voorbiologie.nl/afbfczw/H36%20Energie(havo)/370204enzym.jpg">
            <a:extLst>
              <a:ext uri="{FF2B5EF4-FFF2-40B4-BE49-F238E27FC236}">
                <a16:creationId xmlns:a16="http://schemas.microsoft.com/office/drawing/2014/main" id="{87B2845A-07F3-4CCB-B173-AE25FCD5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9" y="921136"/>
            <a:ext cx="5937070" cy="39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69F02CF-9759-20C9-B71A-680CF53BE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77" y="5702479"/>
            <a:ext cx="76852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Enzym + Substraat  ↔  Enzym-Substraat-Complex  ↔  Enzym + Product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144757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681C344-B947-61D5-E1B7-69C89B1D2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5676" y="250161"/>
            <a:ext cx="8852648" cy="66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5124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B38E07EA-8258-79E2-1DD5-04BFC9936DC8}"/>
              </a:ext>
            </a:extLst>
          </p:cNvPr>
          <p:cNvGrpSpPr/>
          <p:nvPr/>
        </p:nvGrpSpPr>
        <p:grpSpPr>
          <a:xfrm>
            <a:off x="179512" y="1628800"/>
            <a:ext cx="3673475" cy="2906712"/>
            <a:chOff x="4427538" y="1773238"/>
            <a:chExt cx="3673475" cy="2906712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E2805B3C-24F9-94F8-5AA3-1F757D962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1773238"/>
              <a:ext cx="3673475" cy="290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75773E1C-4FB9-18F1-8300-BBCB75E94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 t="20871" r="59357" b="54356"/>
            <a:stretch>
              <a:fillRect/>
            </a:stretch>
          </p:blipFill>
          <p:spPr bwMode="auto">
            <a:xfrm>
              <a:off x="5940152" y="3429000"/>
              <a:ext cx="597933" cy="78467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016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7">
            <a:extLst>
              <a:ext uri="{FF2B5EF4-FFF2-40B4-BE49-F238E27FC236}">
                <a16:creationId xmlns:a16="http://schemas.microsoft.com/office/drawing/2014/main" id="{CDAD105B-F0BF-A93D-1640-2AD2624A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0756"/>
            <a:ext cx="3672408" cy="290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46057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91880" y="6467923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400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185789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6529EC-F8A8-4354-B552-61C070C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1305"/>
            <a:ext cx="8372475" cy="41719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CC7BA38-CA29-46FC-B0D5-1269E2394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691"/>
          <a:stretch/>
        </p:blipFill>
        <p:spPr>
          <a:xfrm>
            <a:off x="323528" y="4424363"/>
            <a:ext cx="6924675" cy="235133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59192BC-A2E7-4FC3-BDFD-05D87A6A5CF5}"/>
              </a:ext>
            </a:extLst>
          </p:cNvPr>
          <p:cNvSpPr txBox="1"/>
          <p:nvPr/>
        </p:nvSpPr>
        <p:spPr>
          <a:xfrm>
            <a:off x="6829875" y="5193201"/>
            <a:ext cx="229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+mn-lt"/>
              </a:rPr>
              <a:t>Tabel 67H1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B013BB6-39FF-400A-93F6-DF8D3167C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090" y="6481207"/>
            <a:ext cx="2381250" cy="333375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30FD46BC-0B05-4909-BC9F-78F22AA8346A}"/>
              </a:ext>
            </a:extLst>
          </p:cNvPr>
          <p:cNvSpPr/>
          <p:nvPr/>
        </p:nvSpPr>
        <p:spPr>
          <a:xfrm>
            <a:off x="6385134" y="6409558"/>
            <a:ext cx="2669162" cy="4484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4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0695F4F-3FDB-1BB6-3EBE-A3170DBF73CD}"/>
              </a:ext>
            </a:extLst>
          </p:cNvPr>
          <p:cNvSpPr txBox="1"/>
          <p:nvPr/>
        </p:nvSpPr>
        <p:spPr>
          <a:xfrm>
            <a:off x="259977" y="16136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Opgave 18</a:t>
            </a:r>
          </a:p>
        </p:txBody>
      </p:sp>
    </p:spTree>
    <p:extLst>
      <p:ext uri="{BB962C8B-B14F-4D97-AF65-F5344CB8AC3E}">
        <p14:creationId xmlns:p14="http://schemas.microsoft.com/office/powerpoint/2010/main" val="4217493748"/>
      </p:ext>
    </p:extLst>
  </p:cSld>
  <p:clrMapOvr>
    <a:masterClrMapping/>
  </p:clrMapOvr>
  <p:transition spd="slow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7FB5804-0600-4CAA-A19B-F8720DAAB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6" t="8422" r="18641" b="25784"/>
          <a:stretch/>
        </p:blipFill>
        <p:spPr>
          <a:xfrm>
            <a:off x="178801" y="152705"/>
            <a:ext cx="4088040" cy="2563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1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7FB5804-0600-4CAA-A19B-F8720DAAB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6" t="8422" r="18641" b="25784"/>
          <a:stretch/>
        </p:blipFill>
        <p:spPr>
          <a:xfrm>
            <a:off x="178801" y="152705"/>
            <a:ext cx="4088040" cy="2563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0EB84ACA-4D7A-4D48-A6B6-41D0CFCFE8E8}"/>
              </a:ext>
            </a:extLst>
          </p:cNvPr>
          <p:cNvSpPr/>
          <p:nvPr/>
        </p:nvSpPr>
        <p:spPr>
          <a:xfrm>
            <a:off x="255713" y="1760433"/>
            <a:ext cx="3948818" cy="4443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0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4FAD403-5A02-4F23-A184-2256BC965DA3}"/>
              </a:ext>
            </a:extLst>
          </p:cNvPr>
          <p:cNvSpPr txBox="1"/>
          <p:nvPr/>
        </p:nvSpPr>
        <p:spPr>
          <a:xfrm>
            <a:off x="854579" y="794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F8DB00-0ED3-4CE0-A415-5445C5CA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6" t="8422" r="18641" b="25784"/>
          <a:stretch/>
        </p:blipFill>
        <p:spPr>
          <a:xfrm>
            <a:off x="178801" y="152705"/>
            <a:ext cx="4088040" cy="2563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548220A4-2579-4D44-8826-634CE8F4C1B8}"/>
              </a:ext>
            </a:extLst>
          </p:cNvPr>
          <p:cNvGrpSpPr/>
          <p:nvPr/>
        </p:nvGrpSpPr>
        <p:grpSpPr>
          <a:xfrm>
            <a:off x="697383" y="3119144"/>
            <a:ext cx="2640605" cy="1355361"/>
            <a:chOff x="1629649" y="1704236"/>
            <a:chExt cx="2640605" cy="1355361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338232" y="1951707"/>
              <a:ext cx="1003978" cy="1211802"/>
            </a:xfrm>
            <a:prstGeom prst="rect">
              <a:avLst/>
            </a:prstGeom>
          </p:spPr>
        </p:pic>
        <p:sp>
          <p:nvSpPr>
            <p:cNvPr id="16" name="Tekstvak 15"/>
            <p:cNvSpPr txBox="1"/>
            <p:nvPr/>
          </p:nvSpPr>
          <p:spPr>
            <a:xfrm>
              <a:off x="3316075" y="2368558"/>
              <a:ext cx="954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+mn-lt"/>
                </a:rPr>
                <a:t>– F      +   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3146587" y="1704236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NO</a:t>
              </a:r>
              <a:r>
                <a:rPr lang="nl-NL" baseline="-25000" dirty="0">
                  <a:latin typeface="+mn-lt"/>
                </a:rPr>
                <a:t>2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1629649" y="2372942"/>
              <a:ext cx="80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+mn-lt"/>
                </a:rPr>
                <a:t>O</a:t>
              </a:r>
              <a:r>
                <a:rPr lang="nl-NL" baseline="-25000" dirty="0">
                  <a:latin typeface="+mn-lt"/>
                </a:rPr>
                <a:t>2</a:t>
              </a:r>
              <a:r>
                <a:rPr lang="nl-NL" dirty="0">
                  <a:latin typeface="+mn-lt"/>
                </a:rPr>
                <a:t>N –  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 rot="2774658">
              <a:off x="3023501" y="1883898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>
                  <a:latin typeface="+mn-lt"/>
                </a:rPr>
                <a:t>I  </a:t>
              </a:r>
              <a:r>
                <a:rPr lang="nl-NL" dirty="0">
                  <a:latin typeface="+mn-lt"/>
                </a:rPr>
                <a:t> </a:t>
              </a:r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B60A8A39-E084-4120-9554-90F00C279E91}"/>
              </a:ext>
            </a:extLst>
          </p:cNvPr>
          <p:cNvGrpSpPr/>
          <p:nvPr/>
        </p:nvGrpSpPr>
        <p:grpSpPr>
          <a:xfrm>
            <a:off x="3344756" y="3141958"/>
            <a:ext cx="3258105" cy="1344551"/>
            <a:chOff x="3286800" y="2966219"/>
            <a:chExt cx="3258105" cy="1344551"/>
          </a:xfrm>
        </p:grpSpPr>
        <p:grpSp>
          <p:nvGrpSpPr>
            <p:cNvPr id="14" name="Groep 13"/>
            <p:cNvGrpSpPr/>
            <p:nvPr/>
          </p:nvGrpSpPr>
          <p:grpSpPr>
            <a:xfrm>
              <a:off x="3286800" y="2966219"/>
              <a:ext cx="3258105" cy="1282335"/>
              <a:chOff x="866056" y="1617475"/>
              <a:chExt cx="3258105" cy="1282335"/>
            </a:xfrm>
          </p:grpSpPr>
          <p:sp>
            <p:nvSpPr>
              <p:cNvPr id="2" name="Tekstvak 1"/>
              <p:cNvSpPr txBox="1"/>
              <p:nvPr/>
            </p:nvSpPr>
            <p:spPr>
              <a:xfrm>
                <a:off x="866056" y="2253479"/>
                <a:ext cx="32581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H–N – CH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 – C – N – CH – C – OH </a:t>
                </a:r>
              </a:p>
              <a:p>
                <a:endParaRPr lang="nl-NL" dirty="0">
                  <a:latin typeface="+mn-lt"/>
                </a:endParaRPr>
              </a:p>
            </p:txBody>
          </p:sp>
          <p:sp>
            <p:nvSpPr>
              <p:cNvPr id="3" name="Tekstvak 2"/>
              <p:cNvSpPr txBox="1"/>
              <p:nvPr/>
            </p:nvSpPr>
            <p:spPr>
              <a:xfrm>
                <a:off x="2067202" y="2089559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II   </a:t>
                </a:r>
              </a:p>
            </p:txBody>
          </p:sp>
          <p:sp>
            <p:nvSpPr>
              <p:cNvPr id="5" name="Tekstvak 4"/>
              <p:cNvSpPr txBox="1"/>
              <p:nvPr/>
            </p:nvSpPr>
            <p:spPr>
              <a:xfrm>
                <a:off x="2805657" y="2079140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6" name="Tekstvak 5"/>
              <p:cNvSpPr txBox="1"/>
              <p:nvPr/>
            </p:nvSpPr>
            <p:spPr>
              <a:xfrm>
                <a:off x="3251793" y="2079140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II   </a:t>
                </a:r>
              </a:p>
            </p:txBody>
          </p:sp>
          <p:sp>
            <p:nvSpPr>
              <p:cNvPr id="7" name="Tekstvak 6"/>
              <p:cNvSpPr txBox="1"/>
              <p:nvPr/>
            </p:nvSpPr>
            <p:spPr>
              <a:xfrm>
                <a:off x="2442814" y="241606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8" name="Tekstvak 7"/>
              <p:cNvSpPr txBox="1"/>
              <p:nvPr/>
            </p:nvSpPr>
            <p:spPr>
              <a:xfrm>
                <a:off x="2046195" y="1904893"/>
                <a:ext cx="155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           CH    O</a:t>
                </a:r>
              </a:p>
            </p:txBody>
          </p:sp>
          <p:sp>
            <p:nvSpPr>
              <p:cNvPr id="9" name="Tekstvak 8"/>
              <p:cNvSpPr txBox="1"/>
              <p:nvPr/>
            </p:nvSpPr>
            <p:spPr>
              <a:xfrm>
                <a:off x="1168317" y="241606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10" name="Tekstvak 9"/>
              <p:cNvSpPr txBox="1"/>
              <p:nvPr/>
            </p:nvSpPr>
            <p:spPr>
              <a:xfrm rot="2207590">
                <a:off x="2880828" y="1795483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12" name="Tekstvak 11"/>
              <p:cNvSpPr txBox="1"/>
              <p:nvPr/>
            </p:nvSpPr>
            <p:spPr>
              <a:xfrm rot="19095026">
                <a:off x="2667291" y="1687439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</a:t>
                </a:r>
                <a:r>
                  <a:rPr lang="nl-NL" sz="2000" dirty="0">
                    <a:latin typeface="+mn-lt"/>
                  </a:rPr>
                  <a:t>  </a:t>
                </a:r>
              </a:p>
            </p:txBody>
          </p:sp>
          <p:sp>
            <p:nvSpPr>
              <p:cNvPr id="13" name="Tekstvak 12"/>
              <p:cNvSpPr txBox="1"/>
              <p:nvPr/>
            </p:nvSpPr>
            <p:spPr>
              <a:xfrm>
                <a:off x="2339524" y="1617475"/>
                <a:ext cx="1141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  <a:r>
                  <a:rPr lang="nl-NL" baseline="-25000" dirty="0">
                    <a:latin typeface="+mn-lt"/>
                  </a:rPr>
                  <a:t>3</a:t>
                </a:r>
                <a:r>
                  <a:rPr lang="nl-NL" dirty="0">
                    <a:latin typeface="+mn-lt"/>
                  </a:rPr>
                  <a:t>C     CH</a:t>
                </a:r>
                <a:r>
                  <a:rPr lang="nl-NL" baseline="-25000" dirty="0">
                    <a:latin typeface="+mn-lt"/>
                  </a:rPr>
                  <a:t>3</a:t>
                </a:r>
                <a:endParaRPr lang="nl-NL" dirty="0">
                  <a:latin typeface="+mn-lt"/>
                </a:endParaRPr>
              </a:p>
            </p:txBody>
          </p:sp>
        </p:grp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9A9E27B1-B404-4044-8B04-DD35F2A000C3}"/>
                </a:ext>
              </a:extLst>
            </p:cNvPr>
            <p:cNvSpPr txBox="1"/>
            <p:nvPr/>
          </p:nvSpPr>
          <p:spPr>
            <a:xfrm>
              <a:off x="3537870" y="394143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H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CECB15B6-0309-4D9E-BB7B-54F6B20823A8}"/>
                </a:ext>
              </a:extLst>
            </p:cNvPr>
            <p:cNvSpPr txBox="1"/>
            <p:nvPr/>
          </p:nvSpPr>
          <p:spPr>
            <a:xfrm>
              <a:off x="4828107" y="3941207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H</a:t>
              </a:r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78979453-5181-437D-8EE4-B276EA1E3EFC}"/>
              </a:ext>
            </a:extLst>
          </p:cNvPr>
          <p:cNvCxnSpPr/>
          <p:nvPr/>
        </p:nvCxnSpPr>
        <p:spPr>
          <a:xfrm>
            <a:off x="2358639" y="1956987"/>
            <a:ext cx="2068082" cy="1743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91D30B78-4A1F-4EF8-B3F3-BA54683A56F5}"/>
              </a:ext>
            </a:extLst>
          </p:cNvPr>
          <p:cNvCxnSpPr/>
          <p:nvPr/>
        </p:nvCxnSpPr>
        <p:spPr>
          <a:xfrm>
            <a:off x="946944" y="2196269"/>
            <a:ext cx="557624" cy="1040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BC0A1D60-44E9-4C0B-A356-1AB37A474327}"/>
              </a:ext>
            </a:extLst>
          </p:cNvPr>
          <p:cNvSpPr/>
          <p:nvPr/>
        </p:nvSpPr>
        <p:spPr>
          <a:xfrm>
            <a:off x="255713" y="1760433"/>
            <a:ext cx="3948818" cy="4443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8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4FAD403-5A02-4F23-A184-2256BC965DA3}"/>
              </a:ext>
            </a:extLst>
          </p:cNvPr>
          <p:cNvSpPr txBox="1"/>
          <p:nvPr/>
        </p:nvSpPr>
        <p:spPr>
          <a:xfrm>
            <a:off x="854579" y="794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F8DB00-0ED3-4CE0-A415-5445C5CA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6" t="8422" r="18641" b="25784"/>
          <a:stretch/>
        </p:blipFill>
        <p:spPr>
          <a:xfrm>
            <a:off x="178801" y="152705"/>
            <a:ext cx="4088040" cy="2563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5" name="Groep 24">
            <a:extLst>
              <a:ext uri="{FF2B5EF4-FFF2-40B4-BE49-F238E27FC236}">
                <a16:creationId xmlns:a16="http://schemas.microsoft.com/office/drawing/2014/main" id="{249530EC-BBF9-457E-91CA-09A3A98C3AB3}"/>
              </a:ext>
            </a:extLst>
          </p:cNvPr>
          <p:cNvGrpSpPr/>
          <p:nvPr/>
        </p:nvGrpSpPr>
        <p:grpSpPr>
          <a:xfrm>
            <a:off x="697383" y="3119144"/>
            <a:ext cx="5905478" cy="1367365"/>
            <a:chOff x="620470" y="2948228"/>
            <a:chExt cx="5905478" cy="1367365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548220A4-2579-4D44-8826-634CE8F4C1B8}"/>
                </a:ext>
              </a:extLst>
            </p:cNvPr>
            <p:cNvGrpSpPr/>
            <p:nvPr/>
          </p:nvGrpSpPr>
          <p:grpSpPr>
            <a:xfrm>
              <a:off x="620470" y="2948228"/>
              <a:ext cx="2640605" cy="1355361"/>
              <a:chOff x="1629649" y="1704236"/>
              <a:chExt cx="2640605" cy="1355361"/>
            </a:xfrm>
          </p:grpSpPr>
          <p:pic>
            <p:nvPicPr>
              <p:cNvPr id="15" name="Afbeelding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2338232" y="1951707"/>
                <a:ext cx="1003978" cy="1211802"/>
              </a:xfrm>
              <a:prstGeom prst="rect">
                <a:avLst/>
              </a:prstGeom>
            </p:spPr>
          </p:pic>
          <p:sp>
            <p:nvSpPr>
              <p:cNvPr id="16" name="Tekstvak 15"/>
              <p:cNvSpPr txBox="1"/>
              <p:nvPr/>
            </p:nvSpPr>
            <p:spPr>
              <a:xfrm>
                <a:off x="3316075" y="2368558"/>
                <a:ext cx="954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– F      +   </a:t>
                </a:r>
              </a:p>
            </p:txBody>
          </p:sp>
          <p:sp>
            <p:nvSpPr>
              <p:cNvPr id="18" name="Tekstvak 17"/>
              <p:cNvSpPr txBox="1"/>
              <p:nvPr/>
            </p:nvSpPr>
            <p:spPr>
              <a:xfrm>
                <a:off x="3146587" y="1704236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NO</a:t>
                </a:r>
                <a:r>
                  <a:rPr lang="nl-NL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1629649" y="2372942"/>
                <a:ext cx="807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N –  </a:t>
                </a:r>
              </a:p>
            </p:txBody>
          </p:sp>
          <p:sp>
            <p:nvSpPr>
              <p:cNvPr id="20" name="Tekstvak 19"/>
              <p:cNvSpPr txBox="1"/>
              <p:nvPr/>
            </p:nvSpPr>
            <p:spPr>
              <a:xfrm rot="2774658">
                <a:off x="3023501" y="1883898"/>
                <a:ext cx="417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latin typeface="+mn-lt"/>
                  </a:rPr>
                  <a:t>I  </a:t>
                </a:r>
                <a:r>
                  <a:rPr lang="nl-NL" dirty="0">
                    <a:latin typeface="+mn-lt"/>
                  </a:rPr>
                  <a:t> 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60A8A39-E084-4120-9554-90F00C279E91}"/>
                </a:ext>
              </a:extLst>
            </p:cNvPr>
            <p:cNvGrpSpPr/>
            <p:nvPr/>
          </p:nvGrpSpPr>
          <p:grpSpPr>
            <a:xfrm>
              <a:off x="3267843" y="2971042"/>
              <a:ext cx="3258105" cy="1344551"/>
              <a:chOff x="3286800" y="2966219"/>
              <a:chExt cx="3258105" cy="1344551"/>
            </a:xfrm>
          </p:grpSpPr>
          <p:grpSp>
            <p:nvGrpSpPr>
              <p:cNvPr id="14" name="Groep 13"/>
              <p:cNvGrpSpPr/>
              <p:nvPr/>
            </p:nvGrpSpPr>
            <p:grpSpPr>
              <a:xfrm>
                <a:off x="3286800" y="2966219"/>
                <a:ext cx="3258105" cy="1282335"/>
                <a:chOff x="866056" y="1617475"/>
                <a:chExt cx="3258105" cy="1282335"/>
              </a:xfrm>
            </p:grpSpPr>
            <p:sp>
              <p:nvSpPr>
                <p:cNvPr id="2" name="Tekstvak 1"/>
                <p:cNvSpPr txBox="1"/>
                <p:nvPr/>
              </p:nvSpPr>
              <p:spPr>
                <a:xfrm>
                  <a:off x="866056" y="2253479"/>
                  <a:ext cx="32581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H–N – CH</a:t>
                  </a:r>
                  <a:r>
                    <a:rPr lang="nl-NL" baseline="-25000" dirty="0">
                      <a:latin typeface="+mn-lt"/>
                    </a:rPr>
                    <a:t>2</a:t>
                  </a:r>
                  <a:r>
                    <a:rPr lang="nl-NL" dirty="0">
                      <a:latin typeface="+mn-lt"/>
                    </a:rPr>
                    <a:t> – C – N – CH – C – OH </a:t>
                  </a:r>
                </a:p>
                <a:p>
                  <a:endParaRPr lang="nl-NL" dirty="0">
                    <a:latin typeface="+mn-lt"/>
                  </a:endParaRPr>
                </a:p>
              </p:txBody>
            </p:sp>
            <p:sp>
              <p:nvSpPr>
                <p:cNvPr id="3" name="Tekstvak 2"/>
                <p:cNvSpPr txBox="1"/>
                <p:nvPr/>
              </p:nvSpPr>
              <p:spPr>
                <a:xfrm>
                  <a:off x="2067202" y="2089559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5" name="Tekstvak 4"/>
                <p:cNvSpPr txBox="1"/>
                <p:nvPr/>
              </p:nvSpPr>
              <p:spPr>
                <a:xfrm>
                  <a:off x="2805657" y="2079140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6" name="Tekstvak 5"/>
                <p:cNvSpPr txBox="1"/>
                <p:nvPr/>
              </p:nvSpPr>
              <p:spPr>
                <a:xfrm>
                  <a:off x="3251793" y="2079140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7" name="Tekstvak 6"/>
                <p:cNvSpPr txBox="1"/>
                <p:nvPr/>
              </p:nvSpPr>
              <p:spPr>
                <a:xfrm>
                  <a:off x="2442814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8" name="Tekstvak 7"/>
                <p:cNvSpPr txBox="1"/>
                <p:nvPr/>
              </p:nvSpPr>
              <p:spPr>
                <a:xfrm>
                  <a:off x="2046195" y="1904893"/>
                  <a:ext cx="155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O           CH    O</a:t>
                  </a:r>
                </a:p>
              </p:txBody>
            </p:sp>
            <p:sp>
              <p:nvSpPr>
                <p:cNvPr id="9" name="Tekstvak 8"/>
                <p:cNvSpPr txBox="1"/>
                <p:nvPr/>
              </p:nvSpPr>
              <p:spPr>
                <a:xfrm>
                  <a:off x="1168317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10" name="Tekstvak 9"/>
                <p:cNvSpPr txBox="1"/>
                <p:nvPr/>
              </p:nvSpPr>
              <p:spPr>
                <a:xfrm rot="2207590">
                  <a:off x="2880828" y="1795483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12" name="Tekstvak 11"/>
                <p:cNvSpPr txBox="1"/>
                <p:nvPr/>
              </p:nvSpPr>
              <p:spPr>
                <a:xfrm rot="19095026">
                  <a:off x="2667291" y="1687439"/>
                  <a:ext cx="4219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</a:t>
                  </a:r>
                  <a:r>
                    <a:rPr lang="nl-NL" sz="2000" dirty="0">
                      <a:latin typeface="+mn-lt"/>
                    </a:rPr>
                    <a:t>  </a:t>
                  </a:r>
                </a:p>
              </p:txBody>
            </p:sp>
            <p:sp>
              <p:nvSpPr>
                <p:cNvPr id="13" name="Tekstvak 12"/>
                <p:cNvSpPr txBox="1"/>
                <p:nvPr/>
              </p:nvSpPr>
              <p:spPr>
                <a:xfrm>
                  <a:off x="2339524" y="1617475"/>
                  <a:ext cx="1141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r>
                    <a:rPr lang="nl-NL" dirty="0">
                      <a:latin typeface="+mn-lt"/>
                    </a:rPr>
                    <a:t>C     CH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endParaRPr lang="nl-NL" dirty="0">
                    <a:latin typeface="+mn-lt"/>
                  </a:endParaRPr>
                </a:p>
              </p:txBody>
            </p:sp>
          </p:grp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9A9E27B1-B404-4044-8B04-DD35F2A000C3}"/>
                  </a:ext>
                </a:extLst>
              </p:cNvPr>
              <p:cNvSpPr txBox="1"/>
              <p:nvPr/>
            </p:nvSpPr>
            <p:spPr>
              <a:xfrm>
                <a:off x="3537870" y="394143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CECB15B6-0309-4D9E-BB7B-54F6B20823A8}"/>
                  </a:ext>
                </a:extLst>
              </p:cNvPr>
              <p:cNvSpPr txBox="1"/>
              <p:nvPr/>
            </p:nvSpPr>
            <p:spPr>
              <a:xfrm>
                <a:off x="4828107" y="3941207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</p:grpSp>
      </p:grp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AD73C73D-3C51-488E-A6BB-FF3EACE89029}"/>
              </a:ext>
            </a:extLst>
          </p:cNvPr>
          <p:cNvSpPr/>
          <p:nvPr/>
        </p:nvSpPr>
        <p:spPr>
          <a:xfrm>
            <a:off x="239282" y="538385"/>
            <a:ext cx="3948157" cy="70884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73BF840F-4D30-47E2-A466-30886B9B7BB8}"/>
              </a:ext>
            </a:extLst>
          </p:cNvPr>
          <p:cNvSpPr/>
          <p:nvPr/>
        </p:nvSpPr>
        <p:spPr>
          <a:xfrm>
            <a:off x="255713" y="1760433"/>
            <a:ext cx="3948818" cy="4443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4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4FAD403-5A02-4F23-A184-2256BC965DA3}"/>
              </a:ext>
            </a:extLst>
          </p:cNvPr>
          <p:cNvSpPr txBox="1"/>
          <p:nvPr/>
        </p:nvSpPr>
        <p:spPr>
          <a:xfrm>
            <a:off x="854579" y="794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F8DB00-0ED3-4CE0-A415-5445C5CA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6" t="8422" r="18641" b="25784"/>
          <a:stretch/>
        </p:blipFill>
        <p:spPr>
          <a:xfrm>
            <a:off x="178801" y="152705"/>
            <a:ext cx="4088040" cy="2563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5" name="Groep 24">
            <a:extLst>
              <a:ext uri="{FF2B5EF4-FFF2-40B4-BE49-F238E27FC236}">
                <a16:creationId xmlns:a16="http://schemas.microsoft.com/office/drawing/2014/main" id="{249530EC-BBF9-457E-91CA-09A3A98C3AB3}"/>
              </a:ext>
            </a:extLst>
          </p:cNvPr>
          <p:cNvGrpSpPr/>
          <p:nvPr/>
        </p:nvGrpSpPr>
        <p:grpSpPr>
          <a:xfrm>
            <a:off x="697383" y="3119144"/>
            <a:ext cx="5905478" cy="1367365"/>
            <a:chOff x="620470" y="2948228"/>
            <a:chExt cx="5905478" cy="1367365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548220A4-2579-4D44-8826-634CE8F4C1B8}"/>
                </a:ext>
              </a:extLst>
            </p:cNvPr>
            <p:cNvGrpSpPr/>
            <p:nvPr/>
          </p:nvGrpSpPr>
          <p:grpSpPr>
            <a:xfrm>
              <a:off x="620470" y="2948228"/>
              <a:ext cx="2640605" cy="1355361"/>
              <a:chOff x="1629649" y="1704236"/>
              <a:chExt cx="2640605" cy="1355361"/>
            </a:xfrm>
          </p:grpSpPr>
          <p:pic>
            <p:nvPicPr>
              <p:cNvPr id="15" name="Afbeelding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2338232" y="1951707"/>
                <a:ext cx="1003978" cy="1211802"/>
              </a:xfrm>
              <a:prstGeom prst="rect">
                <a:avLst/>
              </a:prstGeom>
            </p:spPr>
          </p:pic>
          <p:sp>
            <p:nvSpPr>
              <p:cNvPr id="16" name="Tekstvak 15"/>
              <p:cNvSpPr txBox="1"/>
              <p:nvPr/>
            </p:nvSpPr>
            <p:spPr>
              <a:xfrm>
                <a:off x="3316075" y="2368558"/>
                <a:ext cx="954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– F      +   </a:t>
                </a:r>
              </a:p>
            </p:txBody>
          </p:sp>
          <p:sp>
            <p:nvSpPr>
              <p:cNvPr id="18" name="Tekstvak 17"/>
              <p:cNvSpPr txBox="1"/>
              <p:nvPr/>
            </p:nvSpPr>
            <p:spPr>
              <a:xfrm>
                <a:off x="3146587" y="1704236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NO</a:t>
                </a:r>
                <a:r>
                  <a:rPr lang="nl-NL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1629649" y="2372942"/>
                <a:ext cx="807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N –  </a:t>
                </a:r>
              </a:p>
            </p:txBody>
          </p:sp>
          <p:sp>
            <p:nvSpPr>
              <p:cNvPr id="20" name="Tekstvak 19"/>
              <p:cNvSpPr txBox="1"/>
              <p:nvPr/>
            </p:nvSpPr>
            <p:spPr>
              <a:xfrm rot="2774658">
                <a:off x="3023501" y="1883898"/>
                <a:ext cx="417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latin typeface="+mn-lt"/>
                  </a:rPr>
                  <a:t>I  </a:t>
                </a:r>
                <a:r>
                  <a:rPr lang="nl-NL" dirty="0">
                    <a:latin typeface="+mn-lt"/>
                  </a:rPr>
                  <a:t> 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60A8A39-E084-4120-9554-90F00C279E91}"/>
                </a:ext>
              </a:extLst>
            </p:cNvPr>
            <p:cNvGrpSpPr/>
            <p:nvPr/>
          </p:nvGrpSpPr>
          <p:grpSpPr>
            <a:xfrm>
              <a:off x="3267843" y="2971042"/>
              <a:ext cx="3258105" cy="1344551"/>
              <a:chOff x="3286800" y="2966219"/>
              <a:chExt cx="3258105" cy="1344551"/>
            </a:xfrm>
          </p:grpSpPr>
          <p:grpSp>
            <p:nvGrpSpPr>
              <p:cNvPr id="14" name="Groep 13"/>
              <p:cNvGrpSpPr/>
              <p:nvPr/>
            </p:nvGrpSpPr>
            <p:grpSpPr>
              <a:xfrm>
                <a:off x="3286800" y="2966219"/>
                <a:ext cx="3258105" cy="1282335"/>
                <a:chOff x="866056" y="1617475"/>
                <a:chExt cx="3258105" cy="1282335"/>
              </a:xfrm>
            </p:grpSpPr>
            <p:sp>
              <p:nvSpPr>
                <p:cNvPr id="2" name="Tekstvak 1"/>
                <p:cNvSpPr txBox="1"/>
                <p:nvPr/>
              </p:nvSpPr>
              <p:spPr>
                <a:xfrm>
                  <a:off x="866056" y="2253479"/>
                  <a:ext cx="32581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H–N – CH</a:t>
                  </a:r>
                  <a:r>
                    <a:rPr lang="nl-NL" baseline="-25000" dirty="0">
                      <a:latin typeface="+mn-lt"/>
                    </a:rPr>
                    <a:t>2</a:t>
                  </a:r>
                  <a:r>
                    <a:rPr lang="nl-NL" dirty="0">
                      <a:latin typeface="+mn-lt"/>
                    </a:rPr>
                    <a:t> – C – N – CH – C – OH </a:t>
                  </a:r>
                </a:p>
                <a:p>
                  <a:endParaRPr lang="nl-NL" dirty="0">
                    <a:latin typeface="+mn-lt"/>
                  </a:endParaRPr>
                </a:p>
              </p:txBody>
            </p:sp>
            <p:sp>
              <p:nvSpPr>
                <p:cNvPr id="3" name="Tekstvak 2"/>
                <p:cNvSpPr txBox="1"/>
                <p:nvPr/>
              </p:nvSpPr>
              <p:spPr>
                <a:xfrm>
                  <a:off x="2067202" y="2089559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5" name="Tekstvak 4"/>
                <p:cNvSpPr txBox="1"/>
                <p:nvPr/>
              </p:nvSpPr>
              <p:spPr>
                <a:xfrm>
                  <a:off x="2805657" y="2079140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6" name="Tekstvak 5"/>
                <p:cNvSpPr txBox="1"/>
                <p:nvPr/>
              </p:nvSpPr>
              <p:spPr>
                <a:xfrm>
                  <a:off x="3251793" y="2079140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7" name="Tekstvak 6"/>
                <p:cNvSpPr txBox="1"/>
                <p:nvPr/>
              </p:nvSpPr>
              <p:spPr>
                <a:xfrm>
                  <a:off x="2442814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8" name="Tekstvak 7"/>
                <p:cNvSpPr txBox="1"/>
                <p:nvPr/>
              </p:nvSpPr>
              <p:spPr>
                <a:xfrm>
                  <a:off x="2046195" y="1904893"/>
                  <a:ext cx="155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O           CH    O</a:t>
                  </a:r>
                </a:p>
              </p:txBody>
            </p:sp>
            <p:sp>
              <p:nvSpPr>
                <p:cNvPr id="9" name="Tekstvak 8"/>
                <p:cNvSpPr txBox="1"/>
                <p:nvPr/>
              </p:nvSpPr>
              <p:spPr>
                <a:xfrm>
                  <a:off x="1168317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10" name="Tekstvak 9"/>
                <p:cNvSpPr txBox="1"/>
                <p:nvPr/>
              </p:nvSpPr>
              <p:spPr>
                <a:xfrm rot="2207590">
                  <a:off x="2880828" y="1795483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12" name="Tekstvak 11"/>
                <p:cNvSpPr txBox="1"/>
                <p:nvPr/>
              </p:nvSpPr>
              <p:spPr>
                <a:xfrm rot="19095026">
                  <a:off x="2667291" y="1687439"/>
                  <a:ext cx="4219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</a:t>
                  </a:r>
                  <a:r>
                    <a:rPr lang="nl-NL" sz="2000" dirty="0">
                      <a:latin typeface="+mn-lt"/>
                    </a:rPr>
                    <a:t>  </a:t>
                  </a:r>
                </a:p>
              </p:txBody>
            </p:sp>
            <p:sp>
              <p:nvSpPr>
                <p:cNvPr id="13" name="Tekstvak 12"/>
                <p:cNvSpPr txBox="1"/>
                <p:nvPr/>
              </p:nvSpPr>
              <p:spPr>
                <a:xfrm>
                  <a:off x="2339524" y="1617475"/>
                  <a:ext cx="1141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r>
                    <a:rPr lang="nl-NL" dirty="0">
                      <a:latin typeface="+mn-lt"/>
                    </a:rPr>
                    <a:t>C     CH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endParaRPr lang="nl-NL" dirty="0">
                    <a:latin typeface="+mn-lt"/>
                  </a:endParaRPr>
                </a:p>
              </p:txBody>
            </p:sp>
          </p:grp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9A9E27B1-B404-4044-8B04-DD35F2A000C3}"/>
                  </a:ext>
                </a:extLst>
              </p:cNvPr>
              <p:cNvSpPr txBox="1"/>
              <p:nvPr/>
            </p:nvSpPr>
            <p:spPr>
              <a:xfrm>
                <a:off x="3537870" y="394143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CECB15B6-0309-4D9E-BB7B-54F6B20823A8}"/>
                  </a:ext>
                </a:extLst>
              </p:cNvPr>
              <p:cNvSpPr txBox="1"/>
              <p:nvPr/>
            </p:nvSpPr>
            <p:spPr>
              <a:xfrm>
                <a:off x="4828107" y="3941207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</p:grpSp>
      </p:grp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AD73C73D-3C51-488E-A6BB-FF3EACE89029}"/>
              </a:ext>
            </a:extLst>
          </p:cNvPr>
          <p:cNvSpPr/>
          <p:nvPr/>
        </p:nvSpPr>
        <p:spPr>
          <a:xfrm>
            <a:off x="239282" y="538385"/>
            <a:ext cx="3948157" cy="70884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D288A746-E5DA-4230-BCCB-DCFB57E34BE1}"/>
              </a:ext>
            </a:extLst>
          </p:cNvPr>
          <p:cNvSpPr/>
          <p:nvPr/>
        </p:nvSpPr>
        <p:spPr>
          <a:xfrm>
            <a:off x="2588516" y="3783466"/>
            <a:ext cx="1007310" cy="3334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73BF840F-4D30-47E2-A466-30886B9B7BB8}"/>
              </a:ext>
            </a:extLst>
          </p:cNvPr>
          <p:cNvSpPr/>
          <p:nvPr/>
        </p:nvSpPr>
        <p:spPr>
          <a:xfrm>
            <a:off x="255713" y="1760433"/>
            <a:ext cx="3948818" cy="4443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2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4FAD403-5A02-4F23-A184-2256BC965DA3}"/>
              </a:ext>
            </a:extLst>
          </p:cNvPr>
          <p:cNvSpPr txBox="1"/>
          <p:nvPr/>
        </p:nvSpPr>
        <p:spPr>
          <a:xfrm>
            <a:off x="854579" y="794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F8DB00-0ED3-4CE0-A415-5445C5CA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6" t="8422" r="18641" b="25784"/>
          <a:stretch/>
        </p:blipFill>
        <p:spPr>
          <a:xfrm>
            <a:off x="178801" y="152705"/>
            <a:ext cx="4088040" cy="2563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5" name="Groep 24">
            <a:extLst>
              <a:ext uri="{FF2B5EF4-FFF2-40B4-BE49-F238E27FC236}">
                <a16:creationId xmlns:a16="http://schemas.microsoft.com/office/drawing/2014/main" id="{249530EC-BBF9-457E-91CA-09A3A98C3AB3}"/>
              </a:ext>
            </a:extLst>
          </p:cNvPr>
          <p:cNvGrpSpPr/>
          <p:nvPr/>
        </p:nvGrpSpPr>
        <p:grpSpPr>
          <a:xfrm>
            <a:off x="697383" y="3119144"/>
            <a:ext cx="5905478" cy="1367365"/>
            <a:chOff x="620470" y="2948228"/>
            <a:chExt cx="5905478" cy="1367365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548220A4-2579-4D44-8826-634CE8F4C1B8}"/>
                </a:ext>
              </a:extLst>
            </p:cNvPr>
            <p:cNvGrpSpPr/>
            <p:nvPr/>
          </p:nvGrpSpPr>
          <p:grpSpPr>
            <a:xfrm>
              <a:off x="620470" y="2948228"/>
              <a:ext cx="2640605" cy="1355361"/>
              <a:chOff x="1629649" y="1704236"/>
              <a:chExt cx="2640605" cy="1355361"/>
            </a:xfrm>
          </p:grpSpPr>
          <p:pic>
            <p:nvPicPr>
              <p:cNvPr id="15" name="Afbeelding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2338232" y="1951707"/>
                <a:ext cx="1003978" cy="1211802"/>
              </a:xfrm>
              <a:prstGeom prst="rect">
                <a:avLst/>
              </a:prstGeom>
            </p:spPr>
          </p:pic>
          <p:sp>
            <p:nvSpPr>
              <p:cNvPr id="16" name="Tekstvak 15"/>
              <p:cNvSpPr txBox="1"/>
              <p:nvPr/>
            </p:nvSpPr>
            <p:spPr>
              <a:xfrm>
                <a:off x="3316075" y="2368558"/>
                <a:ext cx="954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– F      +   </a:t>
                </a:r>
              </a:p>
            </p:txBody>
          </p:sp>
          <p:sp>
            <p:nvSpPr>
              <p:cNvPr id="18" name="Tekstvak 17"/>
              <p:cNvSpPr txBox="1"/>
              <p:nvPr/>
            </p:nvSpPr>
            <p:spPr>
              <a:xfrm>
                <a:off x="3146587" y="1704236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NO</a:t>
                </a:r>
                <a:r>
                  <a:rPr lang="nl-NL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1629649" y="2372942"/>
                <a:ext cx="807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N –  </a:t>
                </a:r>
              </a:p>
            </p:txBody>
          </p:sp>
          <p:sp>
            <p:nvSpPr>
              <p:cNvPr id="20" name="Tekstvak 19"/>
              <p:cNvSpPr txBox="1"/>
              <p:nvPr/>
            </p:nvSpPr>
            <p:spPr>
              <a:xfrm rot="2774658">
                <a:off x="3023501" y="1883898"/>
                <a:ext cx="417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latin typeface="+mn-lt"/>
                  </a:rPr>
                  <a:t>I  </a:t>
                </a:r>
                <a:r>
                  <a:rPr lang="nl-NL" dirty="0">
                    <a:latin typeface="+mn-lt"/>
                  </a:rPr>
                  <a:t> 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60A8A39-E084-4120-9554-90F00C279E91}"/>
                </a:ext>
              </a:extLst>
            </p:cNvPr>
            <p:cNvGrpSpPr/>
            <p:nvPr/>
          </p:nvGrpSpPr>
          <p:grpSpPr>
            <a:xfrm>
              <a:off x="3267843" y="2971042"/>
              <a:ext cx="3258105" cy="1344551"/>
              <a:chOff x="3286800" y="2966219"/>
              <a:chExt cx="3258105" cy="1344551"/>
            </a:xfrm>
          </p:grpSpPr>
          <p:grpSp>
            <p:nvGrpSpPr>
              <p:cNvPr id="14" name="Groep 13"/>
              <p:cNvGrpSpPr/>
              <p:nvPr/>
            </p:nvGrpSpPr>
            <p:grpSpPr>
              <a:xfrm>
                <a:off x="3286800" y="2966219"/>
                <a:ext cx="3258105" cy="1282335"/>
                <a:chOff x="866056" y="1617475"/>
                <a:chExt cx="3258105" cy="1282335"/>
              </a:xfrm>
            </p:grpSpPr>
            <p:sp>
              <p:nvSpPr>
                <p:cNvPr id="2" name="Tekstvak 1"/>
                <p:cNvSpPr txBox="1"/>
                <p:nvPr/>
              </p:nvSpPr>
              <p:spPr>
                <a:xfrm>
                  <a:off x="866056" y="2253479"/>
                  <a:ext cx="32581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H–N – CH</a:t>
                  </a:r>
                  <a:r>
                    <a:rPr lang="nl-NL" baseline="-25000" dirty="0">
                      <a:latin typeface="+mn-lt"/>
                    </a:rPr>
                    <a:t>2</a:t>
                  </a:r>
                  <a:r>
                    <a:rPr lang="nl-NL" dirty="0">
                      <a:latin typeface="+mn-lt"/>
                    </a:rPr>
                    <a:t> – C – N – CH – C – OH </a:t>
                  </a:r>
                </a:p>
                <a:p>
                  <a:endParaRPr lang="nl-NL" dirty="0">
                    <a:latin typeface="+mn-lt"/>
                  </a:endParaRPr>
                </a:p>
              </p:txBody>
            </p:sp>
            <p:sp>
              <p:nvSpPr>
                <p:cNvPr id="3" name="Tekstvak 2"/>
                <p:cNvSpPr txBox="1"/>
                <p:nvPr/>
              </p:nvSpPr>
              <p:spPr>
                <a:xfrm>
                  <a:off x="2067202" y="2089559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5" name="Tekstvak 4"/>
                <p:cNvSpPr txBox="1"/>
                <p:nvPr/>
              </p:nvSpPr>
              <p:spPr>
                <a:xfrm>
                  <a:off x="2805657" y="2079140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6" name="Tekstvak 5"/>
                <p:cNvSpPr txBox="1"/>
                <p:nvPr/>
              </p:nvSpPr>
              <p:spPr>
                <a:xfrm>
                  <a:off x="3251793" y="2079140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7" name="Tekstvak 6"/>
                <p:cNvSpPr txBox="1"/>
                <p:nvPr/>
              </p:nvSpPr>
              <p:spPr>
                <a:xfrm>
                  <a:off x="2442814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8" name="Tekstvak 7"/>
                <p:cNvSpPr txBox="1"/>
                <p:nvPr/>
              </p:nvSpPr>
              <p:spPr>
                <a:xfrm>
                  <a:off x="2046195" y="1904893"/>
                  <a:ext cx="155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O           CH    O</a:t>
                  </a:r>
                </a:p>
              </p:txBody>
            </p:sp>
            <p:sp>
              <p:nvSpPr>
                <p:cNvPr id="9" name="Tekstvak 8"/>
                <p:cNvSpPr txBox="1"/>
                <p:nvPr/>
              </p:nvSpPr>
              <p:spPr>
                <a:xfrm>
                  <a:off x="1168317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10" name="Tekstvak 9"/>
                <p:cNvSpPr txBox="1"/>
                <p:nvPr/>
              </p:nvSpPr>
              <p:spPr>
                <a:xfrm rot="2207590">
                  <a:off x="2880828" y="1795483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12" name="Tekstvak 11"/>
                <p:cNvSpPr txBox="1"/>
                <p:nvPr/>
              </p:nvSpPr>
              <p:spPr>
                <a:xfrm rot="19095026">
                  <a:off x="2667291" y="1687439"/>
                  <a:ext cx="4219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</a:t>
                  </a:r>
                  <a:r>
                    <a:rPr lang="nl-NL" sz="2000" dirty="0">
                      <a:latin typeface="+mn-lt"/>
                    </a:rPr>
                    <a:t>  </a:t>
                  </a:r>
                </a:p>
              </p:txBody>
            </p:sp>
            <p:sp>
              <p:nvSpPr>
                <p:cNvPr id="13" name="Tekstvak 12"/>
                <p:cNvSpPr txBox="1"/>
                <p:nvPr/>
              </p:nvSpPr>
              <p:spPr>
                <a:xfrm>
                  <a:off x="2339524" y="1617475"/>
                  <a:ext cx="1141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r>
                    <a:rPr lang="nl-NL" dirty="0">
                      <a:latin typeface="+mn-lt"/>
                    </a:rPr>
                    <a:t>C     CH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endParaRPr lang="nl-NL" dirty="0">
                    <a:latin typeface="+mn-lt"/>
                  </a:endParaRPr>
                </a:p>
              </p:txBody>
            </p:sp>
          </p:grp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9A9E27B1-B404-4044-8B04-DD35F2A000C3}"/>
                  </a:ext>
                </a:extLst>
              </p:cNvPr>
              <p:cNvSpPr txBox="1"/>
              <p:nvPr/>
            </p:nvSpPr>
            <p:spPr>
              <a:xfrm>
                <a:off x="3537870" y="394143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CECB15B6-0309-4D9E-BB7B-54F6B20823A8}"/>
                  </a:ext>
                </a:extLst>
              </p:cNvPr>
              <p:cNvSpPr txBox="1"/>
              <p:nvPr/>
            </p:nvSpPr>
            <p:spPr>
              <a:xfrm>
                <a:off x="4828107" y="3941207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</p:grpSp>
      </p:grp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D288A746-E5DA-4230-BCCB-DCFB57E34BE1}"/>
              </a:ext>
            </a:extLst>
          </p:cNvPr>
          <p:cNvSpPr/>
          <p:nvPr/>
        </p:nvSpPr>
        <p:spPr>
          <a:xfrm>
            <a:off x="2588516" y="3783466"/>
            <a:ext cx="1007310" cy="3334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F714194B-A36C-402D-88AD-9F21CB0DD81D}"/>
              </a:ext>
            </a:extLst>
          </p:cNvPr>
          <p:cNvGrpSpPr/>
          <p:nvPr/>
        </p:nvGrpSpPr>
        <p:grpSpPr>
          <a:xfrm>
            <a:off x="2274931" y="5056583"/>
            <a:ext cx="3258105" cy="1344551"/>
            <a:chOff x="3286800" y="2966219"/>
            <a:chExt cx="3258105" cy="1344551"/>
          </a:xfrm>
        </p:grpSpPr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AF988CEB-E30D-4C66-89D2-02C8E615B867}"/>
                </a:ext>
              </a:extLst>
            </p:cNvPr>
            <p:cNvGrpSpPr/>
            <p:nvPr/>
          </p:nvGrpSpPr>
          <p:grpSpPr>
            <a:xfrm>
              <a:off x="3286800" y="2966219"/>
              <a:ext cx="3258105" cy="1282335"/>
              <a:chOff x="866056" y="1617475"/>
              <a:chExt cx="3258105" cy="1282335"/>
            </a:xfrm>
          </p:grpSpPr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0A5179E-4B92-4ECD-9DD2-4EB934959862}"/>
                  </a:ext>
                </a:extLst>
              </p:cNvPr>
              <p:cNvSpPr txBox="1"/>
              <p:nvPr/>
            </p:nvSpPr>
            <p:spPr>
              <a:xfrm>
                <a:off x="866056" y="2253479"/>
                <a:ext cx="32581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olidFill>
                      <a:schemeClr val="bg1"/>
                    </a:solidFill>
                    <a:latin typeface="+mn-lt"/>
                  </a:rPr>
                  <a:t>H–</a:t>
                </a:r>
                <a:r>
                  <a:rPr lang="nl-NL" dirty="0">
                    <a:latin typeface="+mn-lt"/>
                  </a:rPr>
                  <a:t>N – CH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 – C – N – CH – C – OH </a:t>
                </a:r>
              </a:p>
              <a:p>
                <a:endParaRPr lang="nl-NL" dirty="0">
                  <a:latin typeface="+mn-lt"/>
                </a:endParaRP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33A54E25-41F6-49E3-82A0-1B2FC9D2E02C}"/>
                  </a:ext>
                </a:extLst>
              </p:cNvPr>
              <p:cNvSpPr txBox="1"/>
              <p:nvPr/>
            </p:nvSpPr>
            <p:spPr>
              <a:xfrm>
                <a:off x="2067202" y="2089559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II   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65ED3CBE-0865-4F11-A2DE-2CB25D3E091D}"/>
                  </a:ext>
                </a:extLst>
              </p:cNvPr>
              <p:cNvSpPr txBox="1"/>
              <p:nvPr/>
            </p:nvSpPr>
            <p:spPr>
              <a:xfrm>
                <a:off x="2805657" y="2079140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469233A0-53B2-48BA-AE4F-52D8EF66E8E6}"/>
                  </a:ext>
                </a:extLst>
              </p:cNvPr>
              <p:cNvSpPr txBox="1"/>
              <p:nvPr/>
            </p:nvSpPr>
            <p:spPr>
              <a:xfrm>
                <a:off x="3251793" y="2079140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II   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F5220E9C-A23B-42FD-9CA7-8474DA3244E0}"/>
                  </a:ext>
                </a:extLst>
              </p:cNvPr>
              <p:cNvSpPr txBox="1"/>
              <p:nvPr/>
            </p:nvSpPr>
            <p:spPr>
              <a:xfrm>
                <a:off x="2442814" y="241606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B9E823F1-74A9-40B6-B7E5-80E7160092CD}"/>
                  </a:ext>
                </a:extLst>
              </p:cNvPr>
              <p:cNvSpPr txBox="1"/>
              <p:nvPr/>
            </p:nvSpPr>
            <p:spPr>
              <a:xfrm>
                <a:off x="2046195" y="1904893"/>
                <a:ext cx="155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           CH    O</a:t>
                </a: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8F6C9F2F-6398-4B06-8AA5-46598E2ABF5C}"/>
                  </a:ext>
                </a:extLst>
              </p:cNvPr>
              <p:cNvSpPr txBox="1"/>
              <p:nvPr/>
            </p:nvSpPr>
            <p:spPr>
              <a:xfrm>
                <a:off x="1168317" y="241606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D2492EB0-94D1-4A90-B664-52D9A753AC3E}"/>
                  </a:ext>
                </a:extLst>
              </p:cNvPr>
              <p:cNvSpPr txBox="1"/>
              <p:nvPr/>
            </p:nvSpPr>
            <p:spPr>
              <a:xfrm rot="2207590">
                <a:off x="2880828" y="1795483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9C9A4CB8-CE43-4EA9-9425-1387FB04FC6E}"/>
                  </a:ext>
                </a:extLst>
              </p:cNvPr>
              <p:cNvSpPr txBox="1"/>
              <p:nvPr/>
            </p:nvSpPr>
            <p:spPr>
              <a:xfrm rot="19095026">
                <a:off x="2667291" y="1687439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</a:t>
                </a:r>
                <a:r>
                  <a:rPr lang="nl-NL" sz="2000" dirty="0">
                    <a:latin typeface="+mn-lt"/>
                  </a:rPr>
                  <a:t>  </a:t>
                </a: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321DBEA1-4AA1-4A25-9B81-567E4B6A47C1}"/>
                  </a:ext>
                </a:extLst>
              </p:cNvPr>
              <p:cNvSpPr txBox="1"/>
              <p:nvPr/>
            </p:nvSpPr>
            <p:spPr>
              <a:xfrm>
                <a:off x="2339524" y="1617475"/>
                <a:ext cx="1141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  <a:r>
                  <a:rPr lang="nl-NL" baseline="-25000" dirty="0">
                    <a:latin typeface="+mn-lt"/>
                  </a:rPr>
                  <a:t>3</a:t>
                </a:r>
                <a:r>
                  <a:rPr lang="nl-NL" dirty="0">
                    <a:latin typeface="+mn-lt"/>
                  </a:rPr>
                  <a:t>C     CH</a:t>
                </a:r>
                <a:r>
                  <a:rPr lang="nl-NL" baseline="-25000" dirty="0">
                    <a:latin typeface="+mn-lt"/>
                  </a:rPr>
                  <a:t>3</a:t>
                </a:r>
                <a:endParaRPr lang="nl-NL" dirty="0">
                  <a:latin typeface="+mn-lt"/>
                </a:endParaRPr>
              </a:p>
            </p:txBody>
          </p:sp>
        </p:grp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24C52ADB-67A4-47CC-A6E8-E0653BC33636}"/>
                </a:ext>
              </a:extLst>
            </p:cNvPr>
            <p:cNvSpPr txBox="1"/>
            <p:nvPr/>
          </p:nvSpPr>
          <p:spPr>
            <a:xfrm>
              <a:off x="3537870" y="394143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H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A8B1E82B-3720-4CD4-9B95-16C9E3A5C6C6}"/>
                </a:ext>
              </a:extLst>
            </p:cNvPr>
            <p:cNvSpPr txBox="1"/>
            <p:nvPr/>
          </p:nvSpPr>
          <p:spPr>
            <a:xfrm>
              <a:off x="4828107" y="3941207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H</a:t>
              </a:r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618460DC-610B-4314-9264-2186A7224A90}"/>
              </a:ext>
            </a:extLst>
          </p:cNvPr>
          <p:cNvGrpSpPr/>
          <p:nvPr/>
        </p:nvGrpSpPr>
        <p:grpSpPr>
          <a:xfrm>
            <a:off x="697383" y="5016906"/>
            <a:ext cx="2640605" cy="1355361"/>
            <a:chOff x="1629649" y="1704236"/>
            <a:chExt cx="2640605" cy="1355361"/>
          </a:xfrm>
        </p:grpSpPr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19DC3384-1282-4566-89DD-2DF164417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338232" y="1951707"/>
              <a:ext cx="1003978" cy="1211802"/>
            </a:xfrm>
            <a:prstGeom prst="rect">
              <a:avLst/>
            </a:prstGeom>
          </p:spPr>
        </p:pic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32A3C089-4000-44EA-8447-9E583036A925}"/>
                </a:ext>
              </a:extLst>
            </p:cNvPr>
            <p:cNvSpPr txBox="1"/>
            <p:nvPr/>
          </p:nvSpPr>
          <p:spPr>
            <a:xfrm>
              <a:off x="3316075" y="2368558"/>
              <a:ext cx="954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+mn-lt"/>
                </a:rPr>
                <a:t>– </a:t>
              </a: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40F8D809-88AF-46A8-81C2-F4B118CC1395}"/>
                </a:ext>
              </a:extLst>
            </p:cNvPr>
            <p:cNvSpPr txBox="1"/>
            <p:nvPr/>
          </p:nvSpPr>
          <p:spPr>
            <a:xfrm>
              <a:off x="3146587" y="1704236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NO</a:t>
              </a:r>
              <a:r>
                <a:rPr lang="nl-NL" baseline="-25000" dirty="0">
                  <a:latin typeface="+mn-lt"/>
                </a:rPr>
                <a:t>2</a:t>
              </a: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A2A7FF7C-42D7-461B-BFFE-CB86C1F772B4}"/>
                </a:ext>
              </a:extLst>
            </p:cNvPr>
            <p:cNvSpPr txBox="1"/>
            <p:nvPr/>
          </p:nvSpPr>
          <p:spPr>
            <a:xfrm>
              <a:off x="1629649" y="2372942"/>
              <a:ext cx="80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+mn-lt"/>
                </a:rPr>
                <a:t>O</a:t>
              </a:r>
              <a:r>
                <a:rPr lang="nl-NL" baseline="-25000" dirty="0">
                  <a:latin typeface="+mn-lt"/>
                </a:rPr>
                <a:t>2</a:t>
              </a:r>
              <a:r>
                <a:rPr lang="nl-NL" dirty="0">
                  <a:latin typeface="+mn-lt"/>
                </a:rPr>
                <a:t>N –  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F11EAC8F-877F-40F1-A6AB-76843FB40958}"/>
                </a:ext>
              </a:extLst>
            </p:cNvPr>
            <p:cNvSpPr txBox="1"/>
            <p:nvPr/>
          </p:nvSpPr>
          <p:spPr>
            <a:xfrm rot="2774658">
              <a:off x="3023501" y="1883898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>
                  <a:latin typeface="+mn-lt"/>
                </a:rPr>
                <a:t>I  </a:t>
              </a:r>
              <a:r>
                <a:rPr lang="nl-NL" dirty="0">
                  <a:latin typeface="+mn-lt"/>
                </a:rPr>
                <a:t> </a:t>
              </a:r>
            </a:p>
          </p:txBody>
        </p:sp>
      </p:grpSp>
      <p:sp>
        <p:nvSpPr>
          <p:cNvPr id="48" name="Pijl: rechts 47">
            <a:extLst>
              <a:ext uri="{FF2B5EF4-FFF2-40B4-BE49-F238E27FC236}">
                <a16:creationId xmlns:a16="http://schemas.microsoft.com/office/drawing/2014/main" id="{C521EBB8-7574-4BBF-AFAD-9C6D57F62A0E}"/>
              </a:ext>
            </a:extLst>
          </p:cNvPr>
          <p:cNvSpPr/>
          <p:nvPr/>
        </p:nvSpPr>
        <p:spPr>
          <a:xfrm>
            <a:off x="7261764" y="390172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9423FCD7-6BEA-4E3A-B9DE-C1DA3D9E92B5}"/>
              </a:ext>
            </a:extLst>
          </p:cNvPr>
          <p:cNvSpPr txBox="1"/>
          <p:nvPr/>
        </p:nvSpPr>
        <p:spPr>
          <a:xfrm>
            <a:off x="5860899" y="570291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+      HF</a:t>
            </a:r>
          </a:p>
        </p:txBody>
      </p:sp>
    </p:spTree>
    <p:extLst>
      <p:ext uri="{BB962C8B-B14F-4D97-AF65-F5344CB8AC3E}">
        <p14:creationId xmlns:p14="http://schemas.microsoft.com/office/powerpoint/2010/main" val="37760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4FAD403-5A02-4F23-A184-2256BC965DA3}"/>
              </a:ext>
            </a:extLst>
          </p:cNvPr>
          <p:cNvSpPr txBox="1"/>
          <p:nvPr/>
        </p:nvSpPr>
        <p:spPr>
          <a:xfrm>
            <a:off x="854579" y="794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F8DB00-0ED3-4CE0-A415-5445C5CA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6" t="8422" r="18641" b="25784"/>
          <a:stretch/>
        </p:blipFill>
        <p:spPr>
          <a:xfrm>
            <a:off x="178801" y="152705"/>
            <a:ext cx="4088040" cy="2563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5" name="Groep 24">
            <a:extLst>
              <a:ext uri="{FF2B5EF4-FFF2-40B4-BE49-F238E27FC236}">
                <a16:creationId xmlns:a16="http://schemas.microsoft.com/office/drawing/2014/main" id="{249530EC-BBF9-457E-91CA-09A3A98C3AB3}"/>
              </a:ext>
            </a:extLst>
          </p:cNvPr>
          <p:cNvGrpSpPr/>
          <p:nvPr/>
        </p:nvGrpSpPr>
        <p:grpSpPr>
          <a:xfrm>
            <a:off x="697383" y="3119144"/>
            <a:ext cx="5905478" cy="1367365"/>
            <a:chOff x="620470" y="2948228"/>
            <a:chExt cx="5905478" cy="1367365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548220A4-2579-4D44-8826-634CE8F4C1B8}"/>
                </a:ext>
              </a:extLst>
            </p:cNvPr>
            <p:cNvGrpSpPr/>
            <p:nvPr/>
          </p:nvGrpSpPr>
          <p:grpSpPr>
            <a:xfrm>
              <a:off x="620470" y="2948228"/>
              <a:ext cx="2640605" cy="1355361"/>
              <a:chOff x="1629649" y="1704236"/>
              <a:chExt cx="2640605" cy="1355361"/>
            </a:xfrm>
          </p:grpSpPr>
          <p:pic>
            <p:nvPicPr>
              <p:cNvPr id="15" name="Afbeelding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2338232" y="1951707"/>
                <a:ext cx="1003978" cy="1211802"/>
              </a:xfrm>
              <a:prstGeom prst="rect">
                <a:avLst/>
              </a:prstGeom>
            </p:spPr>
          </p:pic>
          <p:sp>
            <p:nvSpPr>
              <p:cNvPr id="16" name="Tekstvak 15"/>
              <p:cNvSpPr txBox="1"/>
              <p:nvPr/>
            </p:nvSpPr>
            <p:spPr>
              <a:xfrm>
                <a:off x="3316075" y="2368558"/>
                <a:ext cx="954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– F      +   </a:t>
                </a:r>
              </a:p>
            </p:txBody>
          </p:sp>
          <p:sp>
            <p:nvSpPr>
              <p:cNvPr id="18" name="Tekstvak 17"/>
              <p:cNvSpPr txBox="1"/>
              <p:nvPr/>
            </p:nvSpPr>
            <p:spPr>
              <a:xfrm>
                <a:off x="3146587" y="1704236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NO</a:t>
                </a:r>
                <a:r>
                  <a:rPr lang="nl-NL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1629649" y="2372942"/>
                <a:ext cx="807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N –  </a:t>
                </a:r>
              </a:p>
            </p:txBody>
          </p:sp>
          <p:sp>
            <p:nvSpPr>
              <p:cNvPr id="20" name="Tekstvak 19"/>
              <p:cNvSpPr txBox="1"/>
              <p:nvPr/>
            </p:nvSpPr>
            <p:spPr>
              <a:xfrm rot="2774658">
                <a:off x="3023501" y="1883898"/>
                <a:ext cx="417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latin typeface="+mn-lt"/>
                  </a:rPr>
                  <a:t>I  </a:t>
                </a:r>
                <a:r>
                  <a:rPr lang="nl-NL" dirty="0">
                    <a:latin typeface="+mn-lt"/>
                  </a:rPr>
                  <a:t> 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60A8A39-E084-4120-9554-90F00C279E91}"/>
                </a:ext>
              </a:extLst>
            </p:cNvPr>
            <p:cNvGrpSpPr/>
            <p:nvPr/>
          </p:nvGrpSpPr>
          <p:grpSpPr>
            <a:xfrm>
              <a:off x="3267843" y="2971042"/>
              <a:ext cx="3258105" cy="1344551"/>
              <a:chOff x="3286800" y="2966219"/>
              <a:chExt cx="3258105" cy="1344551"/>
            </a:xfrm>
          </p:grpSpPr>
          <p:grpSp>
            <p:nvGrpSpPr>
              <p:cNvPr id="14" name="Groep 13"/>
              <p:cNvGrpSpPr/>
              <p:nvPr/>
            </p:nvGrpSpPr>
            <p:grpSpPr>
              <a:xfrm>
                <a:off x="3286800" y="2966219"/>
                <a:ext cx="3258105" cy="1282335"/>
                <a:chOff x="866056" y="1617475"/>
                <a:chExt cx="3258105" cy="1282335"/>
              </a:xfrm>
            </p:grpSpPr>
            <p:sp>
              <p:nvSpPr>
                <p:cNvPr id="2" name="Tekstvak 1"/>
                <p:cNvSpPr txBox="1"/>
                <p:nvPr/>
              </p:nvSpPr>
              <p:spPr>
                <a:xfrm>
                  <a:off x="866056" y="2253479"/>
                  <a:ext cx="32581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H–N – CH</a:t>
                  </a:r>
                  <a:r>
                    <a:rPr lang="nl-NL" baseline="-25000" dirty="0">
                      <a:latin typeface="+mn-lt"/>
                    </a:rPr>
                    <a:t>2</a:t>
                  </a:r>
                  <a:r>
                    <a:rPr lang="nl-NL" dirty="0">
                      <a:latin typeface="+mn-lt"/>
                    </a:rPr>
                    <a:t> – C – N – CH – C – OH </a:t>
                  </a:r>
                </a:p>
                <a:p>
                  <a:endParaRPr lang="nl-NL" dirty="0">
                    <a:latin typeface="+mn-lt"/>
                  </a:endParaRPr>
                </a:p>
              </p:txBody>
            </p:sp>
            <p:sp>
              <p:nvSpPr>
                <p:cNvPr id="3" name="Tekstvak 2"/>
                <p:cNvSpPr txBox="1"/>
                <p:nvPr/>
              </p:nvSpPr>
              <p:spPr>
                <a:xfrm>
                  <a:off x="2067202" y="2089559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5" name="Tekstvak 4"/>
                <p:cNvSpPr txBox="1"/>
                <p:nvPr/>
              </p:nvSpPr>
              <p:spPr>
                <a:xfrm>
                  <a:off x="2805657" y="2079140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6" name="Tekstvak 5"/>
                <p:cNvSpPr txBox="1"/>
                <p:nvPr/>
              </p:nvSpPr>
              <p:spPr>
                <a:xfrm>
                  <a:off x="3251793" y="2079140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7" name="Tekstvak 6"/>
                <p:cNvSpPr txBox="1"/>
                <p:nvPr/>
              </p:nvSpPr>
              <p:spPr>
                <a:xfrm>
                  <a:off x="2442814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8" name="Tekstvak 7"/>
                <p:cNvSpPr txBox="1"/>
                <p:nvPr/>
              </p:nvSpPr>
              <p:spPr>
                <a:xfrm>
                  <a:off x="2046195" y="1904893"/>
                  <a:ext cx="155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O           CH    O</a:t>
                  </a:r>
                </a:p>
              </p:txBody>
            </p:sp>
            <p:sp>
              <p:nvSpPr>
                <p:cNvPr id="9" name="Tekstvak 8"/>
                <p:cNvSpPr txBox="1"/>
                <p:nvPr/>
              </p:nvSpPr>
              <p:spPr>
                <a:xfrm>
                  <a:off x="1168317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10" name="Tekstvak 9"/>
                <p:cNvSpPr txBox="1"/>
                <p:nvPr/>
              </p:nvSpPr>
              <p:spPr>
                <a:xfrm rot="2207590">
                  <a:off x="2880828" y="1795483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12" name="Tekstvak 11"/>
                <p:cNvSpPr txBox="1"/>
                <p:nvPr/>
              </p:nvSpPr>
              <p:spPr>
                <a:xfrm rot="19095026">
                  <a:off x="2667291" y="1687439"/>
                  <a:ext cx="4219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</a:t>
                  </a:r>
                  <a:r>
                    <a:rPr lang="nl-NL" sz="2000" dirty="0">
                      <a:latin typeface="+mn-lt"/>
                    </a:rPr>
                    <a:t>  </a:t>
                  </a:r>
                </a:p>
              </p:txBody>
            </p:sp>
            <p:sp>
              <p:nvSpPr>
                <p:cNvPr id="13" name="Tekstvak 12"/>
                <p:cNvSpPr txBox="1"/>
                <p:nvPr/>
              </p:nvSpPr>
              <p:spPr>
                <a:xfrm>
                  <a:off x="2339524" y="1617475"/>
                  <a:ext cx="1141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r>
                    <a:rPr lang="nl-NL" dirty="0">
                      <a:latin typeface="+mn-lt"/>
                    </a:rPr>
                    <a:t>C     CH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endParaRPr lang="nl-NL" dirty="0">
                    <a:latin typeface="+mn-lt"/>
                  </a:endParaRPr>
                </a:p>
              </p:txBody>
            </p:sp>
          </p:grp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9A9E27B1-B404-4044-8B04-DD35F2A000C3}"/>
                  </a:ext>
                </a:extLst>
              </p:cNvPr>
              <p:cNvSpPr txBox="1"/>
              <p:nvPr/>
            </p:nvSpPr>
            <p:spPr>
              <a:xfrm>
                <a:off x="3537870" y="394143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CECB15B6-0309-4D9E-BB7B-54F6B20823A8}"/>
                  </a:ext>
                </a:extLst>
              </p:cNvPr>
              <p:cNvSpPr txBox="1"/>
              <p:nvPr/>
            </p:nvSpPr>
            <p:spPr>
              <a:xfrm>
                <a:off x="4828107" y="3941207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</p:grp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F714194B-A36C-402D-88AD-9F21CB0DD81D}"/>
              </a:ext>
            </a:extLst>
          </p:cNvPr>
          <p:cNvGrpSpPr/>
          <p:nvPr/>
        </p:nvGrpSpPr>
        <p:grpSpPr>
          <a:xfrm>
            <a:off x="2274931" y="5056583"/>
            <a:ext cx="3258105" cy="1344551"/>
            <a:chOff x="3286800" y="2966219"/>
            <a:chExt cx="3258105" cy="1344551"/>
          </a:xfrm>
        </p:grpSpPr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AF988CEB-E30D-4C66-89D2-02C8E615B867}"/>
                </a:ext>
              </a:extLst>
            </p:cNvPr>
            <p:cNvGrpSpPr/>
            <p:nvPr/>
          </p:nvGrpSpPr>
          <p:grpSpPr>
            <a:xfrm>
              <a:off x="3286800" y="2966219"/>
              <a:ext cx="3258105" cy="1282335"/>
              <a:chOff x="866056" y="1617475"/>
              <a:chExt cx="3258105" cy="1282335"/>
            </a:xfrm>
          </p:grpSpPr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0A5179E-4B92-4ECD-9DD2-4EB934959862}"/>
                  </a:ext>
                </a:extLst>
              </p:cNvPr>
              <p:cNvSpPr txBox="1"/>
              <p:nvPr/>
            </p:nvSpPr>
            <p:spPr>
              <a:xfrm>
                <a:off x="866056" y="2253479"/>
                <a:ext cx="32581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olidFill>
                      <a:schemeClr val="bg1"/>
                    </a:solidFill>
                    <a:latin typeface="+mn-lt"/>
                  </a:rPr>
                  <a:t>H–</a:t>
                </a:r>
                <a:r>
                  <a:rPr lang="nl-NL" dirty="0">
                    <a:latin typeface="+mn-lt"/>
                  </a:rPr>
                  <a:t>N – CH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 – C – N – CH – C – OH </a:t>
                </a:r>
              </a:p>
              <a:p>
                <a:endParaRPr lang="nl-NL" dirty="0">
                  <a:latin typeface="+mn-lt"/>
                </a:endParaRP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33A54E25-41F6-49E3-82A0-1B2FC9D2E02C}"/>
                  </a:ext>
                </a:extLst>
              </p:cNvPr>
              <p:cNvSpPr txBox="1"/>
              <p:nvPr/>
            </p:nvSpPr>
            <p:spPr>
              <a:xfrm>
                <a:off x="2067202" y="2089559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II   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65ED3CBE-0865-4F11-A2DE-2CB25D3E091D}"/>
                  </a:ext>
                </a:extLst>
              </p:cNvPr>
              <p:cNvSpPr txBox="1"/>
              <p:nvPr/>
            </p:nvSpPr>
            <p:spPr>
              <a:xfrm>
                <a:off x="2805657" y="2079140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469233A0-53B2-48BA-AE4F-52D8EF66E8E6}"/>
                  </a:ext>
                </a:extLst>
              </p:cNvPr>
              <p:cNvSpPr txBox="1"/>
              <p:nvPr/>
            </p:nvSpPr>
            <p:spPr>
              <a:xfrm>
                <a:off x="3251793" y="2079140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II   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F5220E9C-A23B-42FD-9CA7-8474DA3244E0}"/>
                  </a:ext>
                </a:extLst>
              </p:cNvPr>
              <p:cNvSpPr txBox="1"/>
              <p:nvPr/>
            </p:nvSpPr>
            <p:spPr>
              <a:xfrm>
                <a:off x="2442814" y="241606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B9E823F1-74A9-40B6-B7E5-80E7160092CD}"/>
                  </a:ext>
                </a:extLst>
              </p:cNvPr>
              <p:cNvSpPr txBox="1"/>
              <p:nvPr/>
            </p:nvSpPr>
            <p:spPr>
              <a:xfrm>
                <a:off x="2046195" y="1904893"/>
                <a:ext cx="155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           CH    O</a:t>
                </a: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8F6C9F2F-6398-4B06-8AA5-46598E2ABF5C}"/>
                  </a:ext>
                </a:extLst>
              </p:cNvPr>
              <p:cNvSpPr txBox="1"/>
              <p:nvPr/>
            </p:nvSpPr>
            <p:spPr>
              <a:xfrm>
                <a:off x="1168317" y="241606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D2492EB0-94D1-4A90-B664-52D9A753AC3E}"/>
                  </a:ext>
                </a:extLst>
              </p:cNvPr>
              <p:cNvSpPr txBox="1"/>
              <p:nvPr/>
            </p:nvSpPr>
            <p:spPr>
              <a:xfrm rot="2207590">
                <a:off x="2880828" y="1795483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9C9A4CB8-CE43-4EA9-9425-1387FB04FC6E}"/>
                  </a:ext>
                </a:extLst>
              </p:cNvPr>
              <p:cNvSpPr txBox="1"/>
              <p:nvPr/>
            </p:nvSpPr>
            <p:spPr>
              <a:xfrm rot="19095026">
                <a:off x="2667291" y="1687439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</a:t>
                </a:r>
                <a:r>
                  <a:rPr lang="nl-NL" sz="2000" dirty="0">
                    <a:latin typeface="+mn-lt"/>
                  </a:rPr>
                  <a:t>  </a:t>
                </a: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321DBEA1-4AA1-4A25-9B81-567E4B6A47C1}"/>
                  </a:ext>
                </a:extLst>
              </p:cNvPr>
              <p:cNvSpPr txBox="1"/>
              <p:nvPr/>
            </p:nvSpPr>
            <p:spPr>
              <a:xfrm>
                <a:off x="2339524" y="1617475"/>
                <a:ext cx="1141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  <a:r>
                  <a:rPr lang="nl-NL" baseline="-25000" dirty="0">
                    <a:latin typeface="+mn-lt"/>
                  </a:rPr>
                  <a:t>3</a:t>
                </a:r>
                <a:r>
                  <a:rPr lang="nl-NL" dirty="0">
                    <a:latin typeface="+mn-lt"/>
                  </a:rPr>
                  <a:t>C     CH</a:t>
                </a:r>
                <a:r>
                  <a:rPr lang="nl-NL" baseline="-25000" dirty="0">
                    <a:latin typeface="+mn-lt"/>
                  </a:rPr>
                  <a:t>3</a:t>
                </a:r>
                <a:endParaRPr lang="nl-NL" dirty="0">
                  <a:latin typeface="+mn-lt"/>
                </a:endParaRPr>
              </a:p>
            </p:txBody>
          </p:sp>
        </p:grp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24C52ADB-67A4-47CC-A6E8-E0653BC33636}"/>
                </a:ext>
              </a:extLst>
            </p:cNvPr>
            <p:cNvSpPr txBox="1"/>
            <p:nvPr/>
          </p:nvSpPr>
          <p:spPr>
            <a:xfrm>
              <a:off x="3537870" y="394143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H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A8B1E82B-3720-4CD4-9B95-16C9E3A5C6C6}"/>
                </a:ext>
              </a:extLst>
            </p:cNvPr>
            <p:cNvSpPr txBox="1"/>
            <p:nvPr/>
          </p:nvSpPr>
          <p:spPr>
            <a:xfrm>
              <a:off x="4828107" y="3941207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H</a:t>
              </a:r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618460DC-610B-4314-9264-2186A7224A90}"/>
              </a:ext>
            </a:extLst>
          </p:cNvPr>
          <p:cNvGrpSpPr/>
          <p:nvPr/>
        </p:nvGrpSpPr>
        <p:grpSpPr>
          <a:xfrm>
            <a:off x="697383" y="5016906"/>
            <a:ext cx="2640605" cy="1355361"/>
            <a:chOff x="1629649" y="1704236"/>
            <a:chExt cx="2640605" cy="1355361"/>
          </a:xfrm>
        </p:grpSpPr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19DC3384-1282-4566-89DD-2DF164417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338232" y="1951707"/>
              <a:ext cx="1003978" cy="1211802"/>
            </a:xfrm>
            <a:prstGeom prst="rect">
              <a:avLst/>
            </a:prstGeom>
          </p:spPr>
        </p:pic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32A3C089-4000-44EA-8447-9E583036A925}"/>
                </a:ext>
              </a:extLst>
            </p:cNvPr>
            <p:cNvSpPr txBox="1"/>
            <p:nvPr/>
          </p:nvSpPr>
          <p:spPr>
            <a:xfrm>
              <a:off x="3316075" y="2368558"/>
              <a:ext cx="954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+mn-lt"/>
                </a:rPr>
                <a:t>– </a:t>
              </a: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40F8D809-88AF-46A8-81C2-F4B118CC1395}"/>
                </a:ext>
              </a:extLst>
            </p:cNvPr>
            <p:cNvSpPr txBox="1"/>
            <p:nvPr/>
          </p:nvSpPr>
          <p:spPr>
            <a:xfrm>
              <a:off x="3146587" y="1704236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NO</a:t>
              </a:r>
              <a:r>
                <a:rPr lang="nl-NL" baseline="-25000" dirty="0">
                  <a:latin typeface="+mn-lt"/>
                </a:rPr>
                <a:t>2</a:t>
              </a: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A2A7FF7C-42D7-461B-BFFE-CB86C1F772B4}"/>
                </a:ext>
              </a:extLst>
            </p:cNvPr>
            <p:cNvSpPr txBox="1"/>
            <p:nvPr/>
          </p:nvSpPr>
          <p:spPr>
            <a:xfrm>
              <a:off x="1629649" y="2372942"/>
              <a:ext cx="80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+mn-lt"/>
                </a:rPr>
                <a:t>O</a:t>
              </a:r>
              <a:r>
                <a:rPr lang="nl-NL" baseline="-25000" dirty="0">
                  <a:latin typeface="+mn-lt"/>
                </a:rPr>
                <a:t>2</a:t>
              </a:r>
              <a:r>
                <a:rPr lang="nl-NL" dirty="0">
                  <a:latin typeface="+mn-lt"/>
                </a:rPr>
                <a:t>N –  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F11EAC8F-877F-40F1-A6AB-76843FB40958}"/>
                </a:ext>
              </a:extLst>
            </p:cNvPr>
            <p:cNvSpPr txBox="1"/>
            <p:nvPr/>
          </p:nvSpPr>
          <p:spPr>
            <a:xfrm rot="2774658">
              <a:off x="3023501" y="1883898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>
                  <a:latin typeface="+mn-lt"/>
                </a:rPr>
                <a:t>I  </a:t>
              </a:r>
              <a:r>
                <a:rPr lang="nl-NL" dirty="0">
                  <a:latin typeface="+mn-lt"/>
                </a:rPr>
                <a:t> </a:t>
              </a:r>
            </a:p>
          </p:txBody>
        </p:sp>
      </p:grpSp>
      <p:sp>
        <p:nvSpPr>
          <p:cNvPr id="48" name="Pijl: rechts 47">
            <a:extLst>
              <a:ext uri="{FF2B5EF4-FFF2-40B4-BE49-F238E27FC236}">
                <a16:creationId xmlns:a16="http://schemas.microsoft.com/office/drawing/2014/main" id="{C521EBB8-7574-4BBF-AFAD-9C6D57F62A0E}"/>
              </a:ext>
            </a:extLst>
          </p:cNvPr>
          <p:cNvSpPr/>
          <p:nvPr/>
        </p:nvSpPr>
        <p:spPr>
          <a:xfrm>
            <a:off x="7261764" y="390172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9423FCD7-6BEA-4E3A-B9DE-C1DA3D9E92B5}"/>
              </a:ext>
            </a:extLst>
          </p:cNvPr>
          <p:cNvSpPr txBox="1"/>
          <p:nvPr/>
        </p:nvSpPr>
        <p:spPr>
          <a:xfrm>
            <a:off x="5860899" y="570291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+      HF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24A5353-455B-4B41-95EA-FCD4DAA916ED}"/>
              </a:ext>
            </a:extLst>
          </p:cNvPr>
          <p:cNvSpPr/>
          <p:nvPr/>
        </p:nvSpPr>
        <p:spPr>
          <a:xfrm>
            <a:off x="239282" y="2221874"/>
            <a:ext cx="3808807" cy="4648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3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4FAD403-5A02-4F23-A184-2256BC965DA3}"/>
              </a:ext>
            </a:extLst>
          </p:cNvPr>
          <p:cNvSpPr txBox="1"/>
          <p:nvPr/>
        </p:nvSpPr>
        <p:spPr>
          <a:xfrm>
            <a:off x="854579" y="794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F8DB00-0ED3-4CE0-A415-5445C5CA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6" t="8422" r="18641" b="25784"/>
          <a:stretch/>
        </p:blipFill>
        <p:spPr>
          <a:xfrm>
            <a:off x="178801" y="152705"/>
            <a:ext cx="4088040" cy="2563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8CDF2BBD-B64A-4C0A-96C4-1E4B55C37075}"/>
              </a:ext>
            </a:extLst>
          </p:cNvPr>
          <p:cNvGrpSpPr/>
          <p:nvPr/>
        </p:nvGrpSpPr>
        <p:grpSpPr>
          <a:xfrm>
            <a:off x="697383" y="3132000"/>
            <a:ext cx="4835653" cy="1384228"/>
            <a:chOff x="697383" y="5016906"/>
            <a:chExt cx="4835653" cy="1384228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F714194B-A36C-402D-88AD-9F21CB0DD81D}"/>
                </a:ext>
              </a:extLst>
            </p:cNvPr>
            <p:cNvGrpSpPr/>
            <p:nvPr/>
          </p:nvGrpSpPr>
          <p:grpSpPr>
            <a:xfrm>
              <a:off x="2274931" y="5056583"/>
              <a:ext cx="3258105" cy="1344551"/>
              <a:chOff x="3286800" y="2966219"/>
              <a:chExt cx="3258105" cy="1344551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AF988CEB-E30D-4C66-89D2-02C8E615B867}"/>
                  </a:ext>
                </a:extLst>
              </p:cNvPr>
              <p:cNvGrpSpPr/>
              <p:nvPr/>
            </p:nvGrpSpPr>
            <p:grpSpPr>
              <a:xfrm>
                <a:off x="3286800" y="2966219"/>
                <a:ext cx="3258105" cy="1282335"/>
                <a:chOff x="866056" y="1617475"/>
                <a:chExt cx="3258105" cy="1282335"/>
              </a:xfrm>
            </p:grpSpPr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F0A5179E-4B92-4ECD-9DD2-4EB934959862}"/>
                    </a:ext>
                  </a:extLst>
                </p:cNvPr>
                <p:cNvSpPr txBox="1"/>
                <p:nvPr/>
              </p:nvSpPr>
              <p:spPr>
                <a:xfrm>
                  <a:off x="866056" y="2253479"/>
                  <a:ext cx="32581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H–</a:t>
                  </a:r>
                  <a:r>
                    <a:rPr lang="nl-NL" dirty="0">
                      <a:latin typeface="+mn-lt"/>
                    </a:rPr>
                    <a:t>N – CH</a:t>
                  </a:r>
                  <a:r>
                    <a:rPr lang="nl-NL" baseline="-25000" dirty="0">
                      <a:latin typeface="+mn-lt"/>
                    </a:rPr>
                    <a:t>2</a:t>
                  </a:r>
                  <a:r>
                    <a:rPr lang="nl-NL" dirty="0">
                      <a:latin typeface="+mn-lt"/>
                    </a:rPr>
                    <a:t> – C – N – CH – C – OH </a:t>
                  </a:r>
                </a:p>
                <a:p>
                  <a:endParaRPr lang="nl-NL" dirty="0">
                    <a:latin typeface="+mn-lt"/>
                  </a:endParaRPr>
                </a:p>
              </p:txBody>
            </p:sp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33A54E25-41F6-49E3-82A0-1B2FC9D2E02C}"/>
                    </a:ext>
                  </a:extLst>
                </p:cNvPr>
                <p:cNvSpPr txBox="1"/>
                <p:nvPr/>
              </p:nvSpPr>
              <p:spPr>
                <a:xfrm>
                  <a:off x="2067202" y="2089559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65ED3CBE-0865-4F11-A2DE-2CB25D3E091D}"/>
                    </a:ext>
                  </a:extLst>
                </p:cNvPr>
                <p:cNvSpPr txBox="1"/>
                <p:nvPr/>
              </p:nvSpPr>
              <p:spPr>
                <a:xfrm>
                  <a:off x="2805657" y="2079140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469233A0-53B2-48BA-AE4F-52D8EF66E8E6}"/>
                    </a:ext>
                  </a:extLst>
                </p:cNvPr>
                <p:cNvSpPr txBox="1"/>
                <p:nvPr/>
              </p:nvSpPr>
              <p:spPr>
                <a:xfrm>
                  <a:off x="3251793" y="2079140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F5220E9C-A23B-42FD-9CA7-8474DA3244E0}"/>
                    </a:ext>
                  </a:extLst>
                </p:cNvPr>
                <p:cNvSpPr txBox="1"/>
                <p:nvPr/>
              </p:nvSpPr>
              <p:spPr>
                <a:xfrm>
                  <a:off x="2442814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38" name="Tekstvak 37">
                  <a:extLst>
                    <a:ext uri="{FF2B5EF4-FFF2-40B4-BE49-F238E27FC236}">
                      <a16:creationId xmlns:a16="http://schemas.microsoft.com/office/drawing/2014/main" id="{B9E823F1-74A9-40B6-B7E5-80E7160092CD}"/>
                    </a:ext>
                  </a:extLst>
                </p:cNvPr>
                <p:cNvSpPr txBox="1"/>
                <p:nvPr/>
              </p:nvSpPr>
              <p:spPr>
                <a:xfrm>
                  <a:off x="2046195" y="1904893"/>
                  <a:ext cx="155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O           CH    O</a:t>
                  </a:r>
                </a:p>
              </p:txBody>
            </p:sp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8F6C9F2F-6398-4B06-8AA5-46598E2ABF5C}"/>
                    </a:ext>
                  </a:extLst>
                </p:cNvPr>
                <p:cNvSpPr txBox="1"/>
                <p:nvPr/>
              </p:nvSpPr>
              <p:spPr>
                <a:xfrm>
                  <a:off x="1168317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D2492EB0-94D1-4A90-B664-52D9A753AC3E}"/>
                    </a:ext>
                  </a:extLst>
                </p:cNvPr>
                <p:cNvSpPr txBox="1"/>
                <p:nvPr/>
              </p:nvSpPr>
              <p:spPr>
                <a:xfrm rot="2207590">
                  <a:off x="2880828" y="1795483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9C9A4CB8-CE43-4EA9-9425-1387FB04FC6E}"/>
                    </a:ext>
                  </a:extLst>
                </p:cNvPr>
                <p:cNvSpPr txBox="1"/>
                <p:nvPr/>
              </p:nvSpPr>
              <p:spPr>
                <a:xfrm rot="19095026">
                  <a:off x="2667291" y="1687439"/>
                  <a:ext cx="4219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</a:t>
                  </a:r>
                  <a:r>
                    <a:rPr lang="nl-NL" sz="2000" dirty="0">
                      <a:latin typeface="+mn-lt"/>
                    </a:rPr>
                    <a:t>  </a:t>
                  </a:r>
                </a:p>
              </p:txBody>
            </p:sp>
            <p:sp>
              <p:nvSpPr>
                <p:cNvPr id="42" name="Tekstvak 41">
                  <a:extLst>
                    <a:ext uri="{FF2B5EF4-FFF2-40B4-BE49-F238E27FC236}">
                      <a16:creationId xmlns:a16="http://schemas.microsoft.com/office/drawing/2014/main" id="{321DBEA1-4AA1-4A25-9B81-567E4B6A47C1}"/>
                    </a:ext>
                  </a:extLst>
                </p:cNvPr>
                <p:cNvSpPr txBox="1"/>
                <p:nvPr/>
              </p:nvSpPr>
              <p:spPr>
                <a:xfrm>
                  <a:off x="2339524" y="1617475"/>
                  <a:ext cx="1141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r>
                    <a:rPr lang="nl-NL" dirty="0">
                      <a:latin typeface="+mn-lt"/>
                    </a:rPr>
                    <a:t>C     CH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endParaRPr lang="nl-NL" dirty="0">
                    <a:latin typeface="+mn-l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24C52ADB-67A4-47CC-A6E8-E0653BC33636}"/>
                  </a:ext>
                </a:extLst>
              </p:cNvPr>
              <p:cNvSpPr txBox="1"/>
              <p:nvPr/>
            </p:nvSpPr>
            <p:spPr>
              <a:xfrm>
                <a:off x="3537870" y="394143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A8B1E82B-3720-4CD4-9B95-16C9E3A5C6C6}"/>
                  </a:ext>
                </a:extLst>
              </p:cNvPr>
              <p:cNvSpPr txBox="1"/>
              <p:nvPr/>
            </p:nvSpPr>
            <p:spPr>
              <a:xfrm>
                <a:off x="4828107" y="3941207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618460DC-610B-4314-9264-2186A7224A90}"/>
                </a:ext>
              </a:extLst>
            </p:cNvPr>
            <p:cNvGrpSpPr/>
            <p:nvPr/>
          </p:nvGrpSpPr>
          <p:grpSpPr>
            <a:xfrm>
              <a:off x="697383" y="5016906"/>
              <a:ext cx="2640605" cy="1355361"/>
              <a:chOff x="1629649" y="1704236"/>
              <a:chExt cx="2640605" cy="1355361"/>
            </a:xfrm>
          </p:grpSpPr>
          <p:pic>
            <p:nvPicPr>
              <p:cNvPr id="43" name="Afbeelding 42">
                <a:extLst>
                  <a:ext uri="{FF2B5EF4-FFF2-40B4-BE49-F238E27FC236}">
                    <a16:creationId xmlns:a16="http://schemas.microsoft.com/office/drawing/2014/main" id="{19DC3384-1282-4566-89DD-2DF164417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2338232" y="1951707"/>
                <a:ext cx="1003978" cy="1211802"/>
              </a:xfrm>
              <a:prstGeom prst="rect">
                <a:avLst/>
              </a:prstGeom>
            </p:spPr>
          </p:pic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2A3C089-4000-44EA-8447-9E583036A925}"/>
                  </a:ext>
                </a:extLst>
              </p:cNvPr>
              <p:cNvSpPr txBox="1"/>
              <p:nvPr/>
            </p:nvSpPr>
            <p:spPr>
              <a:xfrm>
                <a:off x="3316075" y="2368558"/>
                <a:ext cx="954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– </a:t>
                </a: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0F8D809-88AF-46A8-81C2-F4B118CC1395}"/>
                  </a:ext>
                </a:extLst>
              </p:cNvPr>
              <p:cNvSpPr txBox="1"/>
              <p:nvPr/>
            </p:nvSpPr>
            <p:spPr>
              <a:xfrm>
                <a:off x="3146587" y="1704236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NO</a:t>
                </a:r>
                <a:r>
                  <a:rPr lang="nl-NL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A2A7FF7C-42D7-461B-BFFE-CB86C1F772B4}"/>
                  </a:ext>
                </a:extLst>
              </p:cNvPr>
              <p:cNvSpPr txBox="1"/>
              <p:nvPr/>
            </p:nvSpPr>
            <p:spPr>
              <a:xfrm>
                <a:off x="1629649" y="2372942"/>
                <a:ext cx="807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N –  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F11EAC8F-877F-40F1-A6AB-76843FB40958}"/>
                  </a:ext>
                </a:extLst>
              </p:cNvPr>
              <p:cNvSpPr txBox="1"/>
              <p:nvPr/>
            </p:nvSpPr>
            <p:spPr>
              <a:xfrm rot="2774658">
                <a:off x="3023501" y="1883898"/>
                <a:ext cx="417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latin typeface="+mn-lt"/>
                  </a:rPr>
                  <a:t>I  </a:t>
                </a:r>
                <a:r>
                  <a:rPr lang="nl-NL" dirty="0">
                    <a:latin typeface="+mn-lt"/>
                  </a:rPr>
                  <a:t> </a:t>
                </a:r>
              </a:p>
            </p:txBody>
          </p:sp>
        </p:grpSp>
      </p:grp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24A5353-455B-4B41-95EA-FCD4DAA916ED}"/>
              </a:ext>
            </a:extLst>
          </p:cNvPr>
          <p:cNvSpPr/>
          <p:nvPr/>
        </p:nvSpPr>
        <p:spPr>
          <a:xfrm>
            <a:off x="239282" y="2221874"/>
            <a:ext cx="3808807" cy="4648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53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4FAD403-5A02-4F23-A184-2256BC965DA3}"/>
              </a:ext>
            </a:extLst>
          </p:cNvPr>
          <p:cNvSpPr txBox="1"/>
          <p:nvPr/>
        </p:nvSpPr>
        <p:spPr>
          <a:xfrm>
            <a:off x="854579" y="794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F8DB00-0ED3-4CE0-A415-5445C5CA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6" t="8422" r="18641" b="25784"/>
          <a:stretch/>
        </p:blipFill>
        <p:spPr>
          <a:xfrm>
            <a:off x="178801" y="152705"/>
            <a:ext cx="4088040" cy="2563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8CDF2BBD-B64A-4C0A-96C4-1E4B55C37075}"/>
              </a:ext>
            </a:extLst>
          </p:cNvPr>
          <p:cNvGrpSpPr/>
          <p:nvPr/>
        </p:nvGrpSpPr>
        <p:grpSpPr>
          <a:xfrm>
            <a:off x="697383" y="3132000"/>
            <a:ext cx="4835653" cy="1384228"/>
            <a:chOff x="697383" y="5016906"/>
            <a:chExt cx="4835653" cy="1384228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F714194B-A36C-402D-88AD-9F21CB0DD81D}"/>
                </a:ext>
              </a:extLst>
            </p:cNvPr>
            <p:cNvGrpSpPr/>
            <p:nvPr/>
          </p:nvGrpSpPr>
          <p:grpSpPr>
            <a:xfrm>
              <a:off x="2274931" y="5056583"/>
              <a:ext cx="3258105" cy="1344551"/>
              <a:chOff x="3286800" y="2966219"/>
              <a:chExt cx="3258105" cy="1344551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AF988CEB-E30D-4C66-89D2-02C8E615B867}"/>
                  </a:ext>
                </a:extLst>
              </p:cNvPr>
              <p:cNvGrpSpPr/>
              <p:nvPr/>
            </p:nvGrpSpPr>
            <p:grpSpPr>
              <a:xfrm>
                <a:off x="3286800" y="2966219"/>
                <a:ext cx="3258105" cy="1282335"/>
                <a:chOff x="866056" y="1617475"/>
                <a:chExt cx="3258105" cy="1282335"/>
              </a:xfrm>
            </p:grpSpPr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F0A5179E-4B92-4ECD-9DD2-4EB934959862}"/>
                    </a:ext>
                  </a:extLst>
                </p:cNvPr>
                <p:cNvSpPr txBox="1"/>
                <p:nvPr/>
              </p:nvSpPr>
              <p:spPr>
                <a:xfrm>
                  <a:off x="866056" y="2253479"/>
                  <a:ext cx="32581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H–</a:t>
                  </a:r>
                  <a:r>
                    <a:rPr lang="nl-NL" dirty="0">
                      <a:latin typeface="+mn-lt"/>
                    </a:rPr>
                    <a:t>N – CH</a:t>
                  </a:r>
                  <a:r>
                    <a:rPr lang="nl-NL" baseline="-25000" dirty="0">
                      <a:latin typeface="+mn-lt"/>
                    </a:rPr>
                    <a:t>2</a:t>
                  </a:r>
                  <a:r>
                    <a:rPr lang="nl-NL" dirty="0">
                      <a:latin typeface="+mn-lt"/>
                    </a:rPr>
                    <a:t> – C – N – CH – C – OH </a:t>
                  </a:r>
                </a:p>
                <a:p>
                  <a:endParaRPr lang="nl-NL" dirty="0">
                    <a:latin typeface="+mn-lt"/>
                  </a:endParaRPr>
                </a:p>
              </p:txBody>
            </p:sp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33A54E25-41F6-49E3-82A0-1B2FC9D2E02C}"/>
                    </a:ext>
                  </a:extLst>
                </p:cNvPr>
                <p:cNvSpPr txBox="1"/>
                <p:nvPr/>
              </p:nvSpPr>
              <p:spPr>
                <a:xfrm>
                  <a:off x="2067202" y="2089559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65ED3CBE-0865-4F11-A2DE-2CB25D3E091D}"/>
                    </a:ext>
                  </a:extLst>
                </p:cNvPr>
                <p:cNvSpPr txBox="1"/>
                <p:nvPr/>
              </p:nvSpPr>
              <p:spPr>
                <a:xfrm>
                  <a:off x="2805657" y="2079140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469233A0-53B2-48BA-AE4F-52D8EF66E8E6}"/>
                    </a:ext>
                  </a:extLst>
                </p:cNvPr>
                <p:cNvSpPr txBox="1"/>
                <p:nvPr/>
              </p:nvSpPr>
              <p:spPr>
                <a:xfrm>
                  <a:off x="3251793" y="2079140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F5220E9C-A23B-42FD-9CA7-8474DA3244E0}"/>
                    </a:ext>
                  </a:extLst>
                </p:cNvPr>
                <p:cNvSpPr txBox="1"/>
                <p:nvPr/>
              </p:nvSpPr>
              <p:spPr>
                <a:xfrm>
                  <a:off x="2442814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38" name="Tekstvak 37">
                  <a:extLst>
                    <a:ext uri="{FF2B5EF4-FFF2-40B4-BE49-F238E27FC236}">
                      <a16:creationId xmlns:a16="http://schemas.microsoft.com/office/drawing/2014/main" id="{B9E823F1-74A9-40B6-B7E5-80E7160092CD}"/>
                    </a:ext>
                  </a:extLst>
                </p:cNvPr>
                <p:cNvSpPr txBox="1"/>
                <p:nvPr/>
              </p:nvSpPr>
              <p:spPr>
                <a:xfrm>
                  <a:off x="2046195" y="1904893"/>
                  <a:ext cx="155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O           CH    O</a:t>
                  </a:r>
                </a:p>
              </p:txBody>
            </p:sp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8F6C9F2F-6398-4B06-8AA5-46598E2ABF5C}"/>
                    </a:ext>
                  </a:extLst>
                </p:cNvPr>
                <p:cNvSpPr txBox="1"/>
                <p:nvPr/>
              </p:nvSpPr>
              <p:spPr>
                <a:xfrm>
                  <a:off x="1168317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D2492EB0-94D1-4A90-B664-52D9A753AC3E}"/>
                    </a:ext>
                  </a:extLst>
                </p:cNvPr>
                <p:cNvSpPr txBox="1"/>
                <p:nvPr/>
              </p:nvSpPr>
              <p:spPr>
                <a:xfrm rot="2207590">
                  <a:off x="2880828" y="1795483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9C9A4CB8-CE43-4EA9-9425-1387FB04FC6E}"/>
                    </a:ext>
                  </a:extLst>
                </p:cNvPr>
                <p:cNvSpPr txBox="1"/>
                <p:nvPr/>
              </p:nvSpPr>
              <p:spPr>
                <a:xfrm rot="19095026">
                  <a:off x="2667291" y="1687439"/>
                  <a:ext cx="4219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</a:t>
                  </a:r>
                  <a:r>
                    <a:rPr lang="nl-NL" sz="2000" dirty="0">
                      <a:latin typeface="+mn-lt"/>
                    </a:rPr>
                    <a:t>  </a:t>
                  </a:r>
                </a:p>
              </p:txBody>
            </p:sp>
            <p:sp>
              <p:nvSpPr>
                <p:cNvPr id="42" name="Tekstvak 41">
                  <a:extLst>
                    <a:ext uri="{FF2B5EF4-FFF2-40B4-BE49-F238E27FC236}">
                      <a16:creationId xmlns:a16="http://schemas.microsoft.com/office/drawing/2014/main" id="{321DBEA1-4AA1-4A25-9B81-567E4B6A47C1}"/>
                    </a:ext>
                  </a:extLst>
                </p:cNvPr>
                <p:cNvSpPr txBox="1"/>
                <p:nvPr/>
              </p:nvSpPr>
              <p:spPr>
                <a:xfrm>
                  <a:off x="2339524" y="1617475"/>
                  <a:ext cx="1141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r>
                    <a:rPr lang="nl-NL" dirty="0">
                      <a:latin typeface="+mn-lt"/>
                    </a:rPr>
                    <a:t>C     CH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endParaRPr lang="nl-NL" dirty="0">
                    <a:latin typeface="+mn-l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24C52ADB-67A4-47CC-A6E8-E0653BC33636}"/>
                  </a:ext>
                </a:extLst>
              </p:cNvPr>
              <p:cNvSpPr txBox="1"/>
              <p:nvPr/>
            </p:nvSpPr>
            <p:spPr>
              <a:xfrm>
                <a:off x="3537870" y="394143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A8B1E82B-3720-4CD4-9B95-16C9E3A5C6C6}"/>
                  </a:ext>
                </a:extLst>
              </p:cNvPr>
              <p:cNvSpPr txBox="1"/>
              <p:nvPr/>
            </p:nvSpPr>
            <p:spPr>
              <a:xfrm>
                <a:off x="4828107" y="3941207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618460DC-610B-4314-9264-2186A7224A90}"/>
                </a:ext>
              </a:extLst>
            </p:cNvPr>
            <p:cNvGrpSpPr/>
            <p:nvPr/>
          </p:nvGrpSpPr>
          <p:grpSpPr>
            <a:xfrm>
              <a:off x="697383" y="5016906"/>
              <a:ext cx="2640605" cy="1355361"/>
              <a:chOff x="1629649" y="1704236"/>
              <a:chExt cx="2640605" cy="1355361"/>
            </a:xfrm>
          </p:grpSpPr>
          <p:pic>
            <p:nvPicPr>
              <p:cNvPr id="43" name="Afbeelding 42">
                <a:extLst>
                  <a:ext uri="{FF2B5EF4-FFF2-40B4-BE49-F238E27FC236}">
                    <a16:creationId xmlns:a16="http://schemas.microsoft.com/office/drawing/2014/main" id="{19DC3384-1282-4566-89DD-2DF164417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2338232" y="1951707"/>
                <a:ext cx="1003978" cy="1211802"/>
              </a:xfrm>
              <a:prstGeom prst="rect">
                <a:avLst/>
              </a:prstGeom>
            </p:spPr>
          </p:pic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2A3C089-4000-44EA-8447-9E583036A925}"/>
                  </a:ext>
                </a:extLst>
              </p:cNvPr>
              <p:cNvSpPr txBox="1"/>
              <p:nvPr/>
            </p:nvSpPr>
            <p:spPr>
              <a:xfrm>
                <a:off x="3316075" y="2368558"/>
                <a:ext cx="954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– </a:t>
                </a: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0F8D809-88AF-46A8-81C2-F4B118CC1395}"/>
                  </a:ext>
                </a:extLst>
              </p:cNvPr>
              <p:cNvSpPr txBox="1"/>
              <p:nvPr/>
            </p:nvSpPr>
            <p:spPr>
              <a:xfrm>
                <a:off x="3146587" y="1704236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NO</a:t>
                </a:r>
                <a:r>
                  <a:rPr lang="nl-NL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A2A7FF7C-42D7-461B-BFFE-CB86C1F772B4}"/>
                  </a:ext>
                </a:extLst>
              </p:cNvPr>
              <p:cNvSpPr txBox="1"/>
              <p:nvPr/>
            </p:nvSpPr>
            <p:spPr>
              <a:xfrm>
                <a:off x="1629649" y="2372942"/>
                <a:ext cx="807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N –  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F11EAC8F-877F-40F1-A6AB-76843FB40958}"/>
                  </a:ext>
                </a:extLst>
              </p:cNvPr>
              <p:cNvSpPr txBox="1"/>
              <p:nvPr/>
            </p:nvSpPr>
            <p:spPr>
              <a:xfrm rot="2774658">
                <a:off x="3023501" y="1883898"/>
                <a:ext cx="417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latin typeface="+mn-lt"/>
                  </a:rPr>
                  <a:t>I  </a:t>
                </a:r>
                <a:r>
                  <a:rPr lang="nl-NL" dirty="0">
                    <a:latin typeface="+mn-lt"/>
                  </a:rPr>
                  <a:t> </a:t>
                </a:r>
              </a:p>
            </p:txBody>
          </p:sp>
        </p:grpSp>
      </p:grp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24A5353-455B-4B41-95EA-FCD4DAA916ED}"/>
              </a:ext>
            </a:extLst>
          </p:cNvPr>
          <p:cNvSpPr/>
          <p:nvPr/>
        </p:nvSpPr>
        <p:spPr>
          <a:xfrm>
            <a:off x="239282" y="2221874"/>
            <a:ext cx="3808807" cy="4648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708A555-430E-414A-A925-F167DCAA94C8}"/>
              </a:ext>
            </a:extLst>
          </p:cNvPr>
          <p:cNvSpPr txBox="1"/>
          <p:nvPr/>
        </p:nvSpPr>
        <p:spPr>
          <a:xfrm>
            <a:off x="5681665" y="380768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+     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H</a:t>
            </a:r>
            <a:r>
              <a:rPr lang="nl-NL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O</a:t>
            </a:r>
          </a:p>
        </p:txBody>
      </p:sp>
      <p:sp>
        <p:nvSpPr>
          <p:cNvPr id="48" name="Pijl: rechts 47">
            <a:extLst>
              <a:ext uri="{FF2B5EF4-FFF2-40B4-BE49-F238E27FC236}">
                <a16:creationId xmlns:a16="http://schemas.microsoft.com/office/drawing/2014/main" id="{035E154E-5E05-4390-B5E1-911DD7A774B8}"/>
              </a:ext>
            </a:extLst>
          </p:cNvPr>
          <p:cNvSpPr/>
          <p:nvPr/>
        </p:nvSpPr>
        <p:spPr>
          <a:xfrm>
            <a:off x="7261764" y="390172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4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522EB1F-DFF9-4459-98F8-A1C2D88FB2E2}"/>
              </a:ext>
            </a:extLst>
          </p:cNvPr>
          <p:cNvSpPr txBox="1"/>
          <p:nvPr/>
        </p:nvSpPr>
        <p:spPr>
          <a:xfrm>
            <a:off x="674566" y="548680"/>
            <a:ext cx="578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+mn-lt"/>
              </a:rPr>
              <a:t>Vorming van een e</a:t>
            </a:r>
            <a:r>
              <a:rPr lang="nl-NL" sz="3200" dirty="0">
                <a:solidFill>
                  <a:srgbClr val="FF0000"/>
                </a:solidFill>
                <a:latin typeface="+mn-lt"/>
              </a:rPr>
              <a:t>iwit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6D6D17C-2F01-2AAB-AB57-934B3C1F5E40}"/>
              </a:ext>
            </a:extLst>
          </p:cNvPr>
          <p:cNvSpPr txBox="1"/>
          <p:nvPr/>
        </p:nvSpPr>
        <p:spPr>
          <a:xfrm>
            <a:off x="3566004" y="54868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118276083"/>
      </p:ext>
    </p:extLst>
  </p:cSld>
  <p:clrMapOvr>
    <a:masterClrMapping/>
  </p:clrMapOvr>
  <p:transition spd="slow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4FAD403-5A02-4F23-A184-2256BC965DA3}"/>
              </a:ext>
            </a:extLst>
          </p:cNvPr>
          <p:cNvSpPr txBox="1"/>
          <p:nvPr/>
        </p:nvSpPr>
        <p:spPr>
          <a:xfrm>
            <a:off x="854579" y="794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F8DB00-0ED3-4CE0-A415-5445C5CA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6" t="8422" r="18641" b="25784"/>
          <a:stretch/>
        </p:blipFill>
        <p:spPr>
          <a:xfrm>
            <a:off x="178801" y="152705"/>
            <a:ext cx="4088040" cy="2563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8CDF2BBD-B64A-4C0A-96C4-1E4B55C37075}"/>
              </a:ext>
            </a:extLst>
          </p:cNvPr>
          <p:cNvGrpSpPr/>
          <p:nvPr/>
        </p:nvGrpSpPr>
        <p:grpSpPr>
          <a:xfrm>
            <a:off x="697383" y="3132000"/>
            <a:ext cx="4835653" cy="1384228"/>
            <a:chOff x="697383" y="5016906"/>
            <a:chExt cx="4835653" cy="1384228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F714194B-A36C-402D-88AD-9F21CB0DD81D}"/>
                </a:ext>
              </a:extLst>
            </p:cNvPr>
            <p:cNvGrpSpPr/>
            <p:nvPr/>
          </p:nvGrpSpPr>
          <p:grpSpPr>
            <a:xfrm>
              <a:off x="2274931" y="5056583"/>
              <a:ext cx="3258105" cy="1344551"/>
              <a:chOff x="3286800" y="2966219"/>
              <a:chExt cx="3258105" cy="1344551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AF988CEB-E30D-4C66-89D2-02C8E615B867}"/>
                  </a:ext>
                </a:extLst>
              </p:cNvPr>
              <p:cNvGrpSpPr/>
              <p:nvPr/>
            </p:nvGrpSpPr>
            <p:grpSpPr>
              <a:xfrm>
                <a:off x="3286800" y="2966219"/>
                <a:ext cx="3258105" cy="1282335"/>
                <a:chOff x="866056" y="1617475"/>
                <a:chExt cx="3258105" cy="1282335"/>
              </a:xfrm>
            </p:grpSpPr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F0A5179E-4B92-4ECD-9DD2-4EB934959862}"/>
                    </a:ext>
                  </a:extLst>
                </p:cNvPr>
                <p:cNvSpPr txBox="1"/>
                <p:nvPr/>
              </p:nvSpPr>
              <p:spPr>
                <a:xfrm>
                  <a:off x="866056" y="2253479"/>
                  <a:ext cx="32581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H–</a:t>
                  </a:r>
                  <a:r>
                    <a:rPr lang="nl-NL" dirty="0">
                      <a:latin typeface="+mn-lt"/>
                    </a:rPr>
                    <a:t>N – CH</a:t>
                  </a:r>
                  <a:r>
                    <a:rPr lang="nl-NL" baseline="-25000" dirty="0">
                      <a:latin typeface="+mn-lt"/>
                    </a:rPr>
                    <a:t>2</a:t>
                  </a:r>
                  <a:r>
                    <a:rPr lang="nl-NL" dirty="0">
                      <a:latin typeface="+mn-lt"/>
                    </a:rPr>
                    <a:t> – C – N – CH – C – OH </a:t>
                  </a:r>
                </a:p>
                <a:p>
                  <a:endParaRPr lang="nl-NL" dirty="0">
                    <a:latin typeface="+mn-lt"/>
                  </a:endParaRPr>
                </a:p>
              </p:txBody>
            </p:sp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33A54E25-41F6-49E3-82A0-1B2FC9D2E02C}"/>
                    </a:ext>
                  </a:extLst>
                </p:cNvPr>
                <p:cNvSpPr txBox="1"/>
                <p:nvPr/>
              </p:nvSpPr>
              <p:spPr>
                <a:xfrm>
                  <a:off x="2067202" y="2089559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65ED3CBE-0865-4F11-A2DE-2CB25D3E091D}"/>
                    </a:ext>
                  </a:extLst>
                </p:cNvPr>
                <p:cNvSpPr txBox="1"/>
                <p:nvPr/>
              </p:nvSpPr>
              <p:spPr>
                <a:xfrm>
                  <a:off x="2805657" y="2079140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469233A0-53B2-48BA-AE4F-52D8EF66E8E6}"/>
                    </a:ext>
                  </a:extLst>
                </p:cNvPr>
                <p:cNvSpPr txBox="1"/>
                <p:nvPr/>
              </p:nvSpPr>
              <p:spPr>
                <a:xfrm>
                  <a:off x="3251793" y="2079140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F5220E9C-A23B-42FD-9CA7-8474DA3244E0}"/>
                    </a:ext>
                  </a:extLst>
                </p:cNvPr>
                <p:cNvSpPr txBox="1"/>
                <p:nvPr/>
              </p:nvSpPr>
              <p:spPr>
                <a:xfrm>
                  <a:off x="2442814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38" name="Tekstvak 37">
                  <a:extLst>
                    <a:ext uri="{FF2B5EF4-FFF2-40B4-BE49-F238E27FC236}">
                      <a16:creationId xmlns:a16="http://schemas.microsoft.com/office/drawing/2014/main" id="{B9E823F1-74A9-40B6-B7E5-80E7160092CD}"/>
                    </a:ext>
                  </a:extLst>
                </p:cNvPr>
                <p:cNvSpPr txBox="1"/>
                <p:nvPr/>
              </p:nvSpPr>
              <p:spPr>
                <a:xfrm>
                  <a:off x="2046195" y="1904893"/>
                  <a:ext cx="155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O           CH    O</a:t>
                  </a:r>
                </a:p>
              </p:txBody>
            </p:sp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8F6C9F2F-6398-4B06-8AA5-46598E2ABF5C}"/>
                    </a:ext>
                  </a:extLst>
                </p:cNvPr>
                <p:cNvSpPr txBox="1"/>
                <p:nvPr/>
              </p:nvSpPr>
              <p:spPr>
                <a:xfrm>
                  <a:off x="1168317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D2492EB0-94D1-4A90-B664-52D9A753AC3E}"/>
                    </a:ext>
                  </a:extLst>
                </p:cNvPr>
                <p:cNvSpPr txBox="1"/>
                <p:nvPr/>
              </p:nvSpPr>
              <p:spPr>
                <a:xfrm rot="2207590">
                  <a:off x="2880828" y="1795483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9C9A4CB8-CE43-4EA9-9425-1387FB04FC6E}"/>
                    </a:ext>
                  </a:extLst>
                </p:cNvPr>
                <p:cNvSpPr txBox="1"/>
                <p:nvPr/>
              </p:nvSpPr>
              <p:spPr>
                <a:xfrm rot="19095026">
                  <a:off x="2667291" y="1687439"/>
                  <a:ext cx="4219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</a:t>
                  </a:r>
                  <a:r>
                    <a:rPr lang="nl-NL" sz="2000" dirty="0">
                      <a:latin typeface="+mn-lt"/>
                    </a:rPr>
                    <a:t>  </a:t>
                  </a:r>
                </a:p>
              </p:txBody>
            </p:sp>
            <p:sp>
              <p:nvSpPr>
                <p:cNvPr id="42" name="Tekstvak 41">
                  <a:extLst>
                    <a:ext uri="{FF2B5EF4-FFF2-40B4-BE49-F238E27FC236}">
                      <a16:creationId xmlns:a16="http://schemas.microsoft.com/office/drawing/2014/main" id="{321DBEA1-4AA1-4A25-9B81-567E4B6A47C1}"/>
                    </a:ext>
                  </a:extLst>
                </p:cNvPr>
                <p:cNvSpPr txBox="1"/>
                <p:nvPr/>
              </p:nvSpPr>
              <p:spPr>
                <a:xfrm>
                  <a:off x="2339524" y="1617475"/>
                  <a:ext cx="1141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r>
                    <a:rPr lang="nl-NL" dirty="0">
                      <a:latin typeface="+mn-lt"/>
                    </a:rPr>
                    <a:t>C     CH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endParaRPr lang="nl-NL" dirty="0">
                    <a:latin typeface="+mn-l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24C52ADB-67A4-47CC-A6E8-E0653BC33636}"/>
                  </a:ext>
                </a:extLst>
              </p:cNvPr>
              <p:cNvSpPr txBox="1"/>
              <p:nvPr/>
            </p:nvSpPr>
            <p:spPr>
              <a:xfrm>
                <a:off x="3537870" y="394143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A8B1E82B-3720-4CD4-9B95-16C9E3A5C6C6}"/>
                  </a:ext>
                </a:extLst>
              </p:cNvPr>
              <p:cNvSpPr txBox="1"/>
              <p:nvPr/>
            </p:nvSpPr>
            <p:spPr>
              <a:xfrm>
                <a:off x="4828107" y="3941207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618460DC-610B-4314-9264-2186A7224A90}"/>
                </a:ext>
              </a:extLst>
            </p:cNvPr>
            <p:cNvGrpSpPr/>
            <p:nvPr/>
          </p:nvGrpSpPr>
          <p:grpSpPr>
            <a:xfrm>
              <a:off x="697383" y="5016906"/>
              <a:ext cx="2640605" cy="1355361"/>
              <a:chOff x="1629649" y="1704236"/>
              <a:chExt cx="2640605" cy="1355361"/>
            </a:xfrm>
          </p:grpSpPr>
          <p:pic>
            <p:nvPicPr>
              <p:cNvPr id="43" name="Afbeelding 42">
                <a:extLst>
                  <a:ext uri="{FF2B5EF4-FFF2-40B4-BE49-F238E27FC236}">
                    <a16:creationId xmlns:a16="http://schemas.microsoft.com/office/drawing/2014/main" id="{19DC3384-1282-4566-89DD-2DF164417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2338232" y="1951707"/>
                <a:ext cx="1003978" cy="1211802"/>
              </a:xfrm>
              <a:prstGeom prst="rect">
                <a:avLst/>
              </a:prstGeom>
            </p:spPr>
          </p:pic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2A3C089-4000-44EA-8447-9E583036A925}"/>
                  </a:ext>
                </a:extLst>
              </p:cNvPr>
              <p:cNvSpPr txBox="1"/>
              <p:nvPr/>
            </p:nvSpPr>
            <p:spPr>
              <a:xfrm>
                <a:off x="3316075" y="2368558"/>
                <a:ext cx="954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– </a:t>
                </a: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0F8D809-88AF-46A8-81C2-F4B118CC1395}"/>
                  </a:ext>
                </a:extLst>
              </p:cNvPr>
              <p:cNvSpPr txBox="1"/>
              <p:nvPr/>
            </p:nvSpPr>
            <p:spPr>
              <a:xfrm>
                <a:off x="3146587" y="1704236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NO</a:t>
                </a:r>
                <a:r>
                  <a:rPr lang="nl-NL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A2A7FF7C-42D7-461B-BFFE-CB86C1F772B4}"/>
                  </a:ext>
                </a:extLst>
              </p:cNvPr>
              <p:cNvSpPr txBox="1"/>
              <p:nvPr/>
            </p:nvSpPr>
            <p:spPr>
              <a:xfrm>
                <a:off x="1629649" y="2372942"/>
                <a:ext cx="807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  <a:cs typeface="Arial" panose="020B0604020202020204" pitchFamily="34" charset="0"/>
                  </a:rPr>
                  <a:t>O</a:t>
                </a:r>
                <a:r>
                  <a:rPr lang="nl-NL" baseline="-25000" dirty="0">
                    <a:latin typeface="+mn-lt"/>
                    <a:cs typeface="Arial" panose="020B0604020202020204" pitchFamily="34" charset="0"/>
                  </a:rPr>
                  <a:t>2</a:t>
                </a:r>
                <a:r>
                  <a:rPr lang="nl-NL" dirty="0">
                    <a:latin typeface="+mn-lt"/>
                    <a:cs typeface="Arial" panose="020B0604020202020204" pitchFamily="34" charset="0"/>
                  </a:rPr>
                  <a:t>N –  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F11EAC8F-877F-40F1-A6AB-76843FB40958}"/>
                  </a:ext>
                </a:extLst>
              </p:cNvPr>
              <p:cNvSpPr txBox="1"/>
              <p:nvPr/>
            </p:nvSpPr>
            <p:spPr>
              <a:xfrm rot="2774658">
                <a:off x="3023501" y="1883898"/>
                <a:ext cx="417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latin typeface="+mn-lt"/>
                  </a:rPr>
                  <a:t>I  </a:t>
                </a:r>
                <a:r>
                  <a:rPr lang="nl-NL" dirty="0">
                    <a:latin typeface="+mn-lt"/>
                  </a:rPr>
                  <a:t> </a:t>
                </a:r>
              </a:p>
            </p:txBody>
          </p:sp>
        </p:grpSp>
      </p:grp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24A5353-455B-4B41-95EA-FCD4DAA916ED}"/>
              </a:ext>
            </a:extLst>
          </p:cNvPr>
          <p:cNvSpPr/>
          <p:nvPr/>
        </p:nvSpPr>
        <p:spPr>
          <a:xfrm>
            <a:off x="239282" y="2221874"/>
            <a:ext cx="3808807" cy="4648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708A555-430E-414A-A925-F167DCAA94C8}"/>
              </a:ext>
            </a:extLst>
          </p:cNvPr>
          <p:cNvSpPr txBox="1"/>
          <p:nvPr/>
        </p:nvSpPr>
        <p:spPr>
          <a:xfrm>
            <a:off x="5681665" y="380768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+     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H</a:t>
            </a:r>
            <a:r>
              <a:rPr lang="nl-NL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O</a:t>
            </a:r>
          </a:p>
        </p:txBody>
      </p:sp>
      <p:sp>
        <p:nvSpPr>
          <p:cNvPr id="48" name="Pijl: rechts 47">
            <a:extLst>
              <a:ext uri="{FF2B5EF4-FFF2-40B4-BE49-F238E27FC236}">
                <a16:creationId xmlns:a16="http://schemas.microsoft.com/office/drawing/2014/main" id="{035E154E-5E05-4390-B5E1-911DD7A774B8}"/>
              </a:ext>
            </a:extLst>
          </p:cNvPr>
          <p:cNvSpPr/>
          <p:nvPr/>
        </p:nvSpPr>
        <p:spPr>
          <a:xfrm>
            <a:off x="7261764" y="390172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9D07422-2207-496A-A56C-DCB883E4B0AB}"/>
              </a:ext>
            </a:extLst>
          </p:cNvPr>
          <p:cNvSpPr/>
          <p:nvPr/>
        </p:nvSpPr>
        <p:spPr>
          <a:xfrm>
            <a:off x="3320352" y="3483383"/>
            <a:ext cx="926728" cy="1032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9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4FAD403-5A02-4F23-A184-2256BC965DA3}"/>
              </a:ext>
            </a:extLst>
          </p:cNvPr>
          <p:cNvSpPr txBox="1"/>
          <p:nvPr/>
        </p:nvSpPr>
        <p:spPr>
          <a:xfrm>
            <a:off x="854579" y="794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F8DB00-0ED3-4CE0-A415-5445C5CA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6" t="8422" r="18641" b="25784"/>
          <a:stretch/>
        </p:blipFill>
        <p:spPr>
          <a:xfrm>
            <a:off x="178801" y="152705"/>
            <a:ext cx="4088040" cy="2563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8CDF2BBD-B64A-4C0A-96C4-1E4B55C37075}"/>
              </a:ext>
            </a:extLst>
          </p:cNvPr>
          <p:cNvGrpSpPr/>
          <p:nvPr/>
        </p:nvGrpSpPr>
        <p:grpSpPr>
          <a:xfrm>
            <a:off x="697383" y="3132000"/>
            <a:ext cx="4835653" cy="1384228"/>
            <a:chOff x="697383" y="5016906"/>
            <a:chExt cx="4835653" cy="1384228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F714194B-A36C-402D-88AD-9F21CB0DD81D}"/>
                </a:ext>
              </a:extLst>
            </p:cNvPr>
            <p:cNvGrpSpPr/>
            <p:nvPr/>
          </p:nvGrpSpPr>
          <p:grpSpPr>
            <a:xfrm>
              <a:off x="2274931" y="5056583"/>
              <a:ext cx="3258105" cy="1344551"/>
              <a:chOff x="3286800" y="2966219"/>
              <a:chExt cx="3258105" cy="1344551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AF988CEB-E30D-4C66-89D2-02C8E615B867}"/>
                  </a:ext>
                </a:extLst>
              </p:cNvPr>
              <p:cNvGrpSpPr/>
              <p:nvPr/>
            </p:nvGrpSpPr>
            <p:grpSpPr>
              <a:xfrm>
                <a:off x="3286800" y="2966219"/>
                <a:ext cx="3258105" cy="1282335"/>
                <a:chOff x="866056" y="1617475"/>
                <a:chExt cx="3258105" cy="1282335"/>
              </a:xfrm>
            </p:grpSpPr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F0A5179E-4B92-4ECD-9DD2-4EB934959862}"/>
                    </a:ext>
                  </a:extLst>
                </p:cNvPr>
                <p:cNvSpPr txBox="1"/>
                <p:nvPr/>
              </p:nvSpPr>
              <p:spPr>
                <a:xfrm>
                  <a:off x="866056" y="2253479"/>
                  <a:ext cx="32581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H–</a:t>
                  </a:r>
                  <a:r>
                    <a:rPr lang="nl-NL" dirty="0">
                      <a:latin typeface="+mn-lt"/>
                    </a:rPr>
                    <a:t>N – CH</a:t>
                  </a:r>
                  <a:r>
                    <a:rPr lang="nl-NL" baseline="-25000" dirty="0">
                      <a:latin typeface="+mn-lt"/>
                    </a:rPr>
                    <a:t>2</a:t>
                  </a:r>
                  <a:r>
                    <a:rPr lang="nl-NL" dirty="0">
                      <a:latin typeface="+mn-lt"/>
                    </a:rPr>
                    <a:t> – C – N – CH – C – OH </a:t>
                  </a:r>
                </a:p>
                <a:p>
                  <a:endParaRPr lang="nl-NL" dirty="0">
                    <a:latin typeface="+mn-lt"/>
                  </a:endParaRPr>
                </a:p>
              </p:txBody>
            </p:sp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33A54E25-41F6-49E3-82A0-1B2FC9D2E02C}"/>
                    </a:ext>
                  </a:extLst>
                </p:cNvPr>
                <p:cNvSpPr txBox="1"/>
                <p:nvPr/>
              </p:nvSpPr>
              <p:spPr>
                <a:xfrm>
                  <a:off x="2067202" y="2089559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65ED3CBE-0865-4F11-A2DE-2CB25D3E091D}"/>
                    </a:ext>
                  </a:extLst>
                </p:cNvPr>
                <p:cNvSpPr txBox="1"/>
                <p:nvPr/>
              </p:nvSpPr>
              <p:spPr>
                <a:xfrm>
                  <a:off x="2805657" y="2079140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469233A0-53B2-48BA-AE4F-52D8EF66E8E6}"/>
                    </a:ext>
                  </a:extLst>
                </p:cNvPr>
                <p:cNvSpPr txBox="1"/>
                <p:nvPr/>
              </p:nvSpPr>
              <p:spPr>
                <a:xfrm>
                  <a:off x="3251793" y="2079140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F5220E9C-A23B-42FD-9CA7-8474DA3244E0}"/>
                    </a:ext>
                  </a:extLst>
                </p:cNvPr>
                <p:cNvSpPr txBox="1"/>
                <p:nvPr/>
              </p:nvSpPr>
              <p:spPr>
                <a:xfrm>
                  <a:off x="2442814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38" name="Tekstvak 37">
                  <a:extLst>
                    <a:ext uri="{FF2B5EF4-FFF2-40B4-BE49-F238E27FC236}">
                      <a16:creationId xmlns:a16="http://schemas.microsoft.com/office/drawing/2014/main" id="{B9E823F1-74A9-40B6-B7E5-80E7160092CD}"/>
                    </a:ext>
                  </a:extLst>
                </p:cNvPr>
                <p:cNvSpPr txBox="1"/>
                <p:nvPr/>
              </p:nvSpPr>
              <p:spPr>
                <a:xfrm>
                  <a:off x="2046195" y="1904893"/>
                  <a:ext cx="155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O           CH    O</a:t>
                  </a:r>
                </a:p>
              </p:txBody>
            </p:sp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8F6C9F2F-6398-4B06-8AA5-46598E2ABF5C}"/>
                    </a:ext>
                  </a:extLst>
                </p:cNvPr>
                <p:cNvSpPr txBox="1"/>
                <p:nvPr/>
              </p:nvSpPr>
              <p:spPr>
                <a:xfrm>
                  <a:off x="1168317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D2492EB0-94D1-4A90-B664-52D9A753AC3E}"/>
                    </a:ext>
                  </a:extLst>
                </p:cNvPr>
                <p:cNvSpPr txBox="1"/>
                <p:nvPr/>
              </p:nvSpPr>
              <p:spPr>
                <a:xfrm rot="2207590">
                  <a:off x="2880828" y="1795483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9C9A4CB8-CE43-4EA9-9425-1387FB04FC6E}"/>
                    </a:ext>
                  </a:extLst>
                </p:cNvPr>
                <p:cNvSpPr txBox="1"/>
                <p:nvPr/>
              </p:nvSpPr>
              <p:spPr>
                <a:xfrm rot="19095026">
                  <a:off x="2667291" y="1687439"/>
                  <a:ext cx="4219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</a:t>
                  </a:r>
                  <a:r>
                    <a:rPr lang="nl-NL" sz="2000" dirty="0">
                      <a:latin typeface="+mn-lt"/>
                    </a:rPr>
                    <a:t>  </a:t>
                  </a:r>
                </a:p>
              </p:txBody>
            </p:sp>
            <p:sp>
              <p:nvSpPr>
                <p:cNvPr id="42" name="Tekstvak 41">
                  <a:extLst>
                    <a:ext uri="{FF2B5EF4-FFF2-40B4-BE49-F238E27FC236}">
                      <a16:creationId xmlns:a16="http://schemas.microsoft.com/office/drawing/2014/main" id="{321DBEA1-4AA1-4A25-9B81-567E4B6A47C1}"/>
                    </a:ext>
                  </a:extLst>
                </p:cNvPr>
                <p:cNvSpPr txBox="1"/>
                <p:nvPr/>
              </p:nvSpPr>
              <p:spPr>
                <a:xfrm>
                  <a:off x="2339524" y="1617475"/>
                  <a:ext cx="1141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r>
                    <a:rPr lang="nl-NL" dirty="0">
                      <a:latin typeface="+mn-lt"/>
                    </a:rPr>
                    <a:t>C     CH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endParaRPr lang="nl-NL" dirty="0">
                    <a:latin typeface="+mn-l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24C52ADB-67A4-47CC-A6E8-E0653BC33636}"/>
                  </a:ext>
                </a:extLst>
              </p:cNvPr>
              <p:cNvSpPr txBox="1"/>
              <p:nvPr/>
            </p:nvSpPr>
            <p:spPr>
              <a:xfrm>
                <a:off x="3537870" y="394143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A8B1E82B-3720-4CD4-9B95-16C9E3A5C6C6}"/>
                  </a:ext>
                </a:extLst>
              </p:cNvPr>
              <p:cNvSpPr txBox="1"/>
              <p:nvPr/>
            </p:nvSpPr>
            <p:spPr>
              <a:xfrm>
                <a:off x="4828107" y="3941207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618460DC-610B-4314-9264-2186A7224A90}"/>
                </a:ext>
              </a:extLst>
            </p:cNvPr>
            <p:cNvGrpSpPr/>
            <p:nvPr/>
          </p:nvGrpSpPr>
          <p:grpSpPr>
            <a:xfrm>
              <a:off x="697383" y="5016906"/>
              <a:ext cx="2640605" cy="1355361"/>
              <a:chOff x="1629649" y="1704236"/>
              <a:chExt cx="2640605" cy="1355361"/>
            </a:xfrm>
          </p:grpSpPr>
          <p:pic>
            <p:nvPicPr>
              <p:cNvPr id="43" name="Afbeelding 42">
                <a:extLst>
                  <a:ext uri="{FF2B5EF4-FFF2-40B4-BE49-F238E27FC236}">
                    <a16:creationId xmlns:a16="http://schemas.microsoft.com/office/drawing/2014/main" id="{19DC3384-1282-4566-89DD-2DF164417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2338232" y="1951707"/>
                <a:ext cx="1003978" cy="1211802"/>
              </a:xfrm>
              <a:prstGeom prst="rect">
                <a:avLst/>
              </a:prstGeom>
            </p:spPr>
          </p:pic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2A3C089-4000-44EA-8447-9E583036A925}"/>
                  </a:ext>
                </a:extLst>
              </p:cNvPr>
              <p:cNvSpPr txBox="1"/>
              <p:nvPr/>
            </p:nvSpPr>
            <p:spPr>
              <a:xfrm>
                <a:off x="3316075" y="2368558"/>
                <a:ext cx="954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– </a:t>
                </a: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0F8D809-88AF-46A8-81C2-F4B118CC1395}"/>
                  </a:ext>
                </a:extLst>
              </p:cNvPr>
              <p:cNvSpPr txBox="1"/>
              <p:nvPr/>
            </p:nvSpPr>
            <p:spPr>
              <a:xfrm>
                <a:off x="3146587" y="1704236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NO</a:t>
                </a:r>
                <a:r>
                  <a:rPr lang="nl-NL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A2A7FF7C-42D7-461B-BFFE-CB86C1F772B4}"/>
                  </a:ext>
                </a:extLst>
              </p:cNvPr>
              <p:cNvSpPr txBox="1"/>
              <p:nvPr/>
            </p:nvSpPr>
            <p:spPr>
              <a:xfrm>
                <a:off x="1629649" y="2372942"/>
                <a:ext cx="807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N –  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F11EAC8F-877F-40F1-A6AB-76843FB40958}"/>
                  </a:ext>
                </a:extLst>
              </p:cNvPr>
              <p:cNvSpPr txBox="1"/>
              <p:nvPr/>
            </p:nvSpPr>
            <p:spPr>
              <a:xfrm rot="2774658">
                <a:off x="3023501" y="1883898"/>
                <a:ext cx="417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latin typeface="+mn-lt"/>
                  </a:rPr>
                  <a:t>I  </a:t>
                </a:r>
                <a:r>
                  <a:rPr lang="nl-NL" dirty="0">
                    <a:latin typeface="+mn-lt"/>
                  </a:rPr>
                  <a:t> </a:t>
                </a:r>
              </a:p>
            </p:txBody>
          </p:sp>
        </p:grpSp>
      </p:grp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24A5353-455B-4B41-95EA-FCD4DAA916ED}"/>
              </a:ext>
            </a:extLst>
          </p:cNvPr>
          <p:cNvSpPr/>
          <p:nvPr/>
        </p:nvSpPr>
        <p:spPr>
          <a:xfrm>
            <a:off x="239282" y="2221874"/>
            <a:ext cx="3808807" cy="4648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708A555-430E-414A-A925-F167DCAA94C8}"/>
              </a:ext>
            </a:extLst>
          </p:cNvPr>
          <p:cNvSpPr txBox="1"/>
          <p:nvPr/>
        </p:nvSpPr>
        <p:spPr>
          <a:xfrm>
            <a:off x="5681665" y="380768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+     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H</a:t>
            </a:r>
            <a:r>
              <a:rPr lang="nl-NL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O</a:t>
            </a:r>
          </a:p>
        </p:txBody>
      </p:sp>
      <p:sp>
        <p:nvSpPr>
          <p:cNvPr id="48" name="Pijl: rechts 47">
            <a:extLst>
              <a:ext uri="{FF2B5EF4-FFF2-40B4-BE49-F238E27FC236}">
                <a16:creationId xmlns:a16="http://schemas.microsoft.com/office/drawing/2014/main" id="{035E154E-5E05-4390-B5E1-911DD7A774B8}"/>
              </a:ext>
            </a:extLst>
          </p:cNvPr>
          <p:cNvSpPr/>
          <p:nvPr/>
        </p:nvSpPr>
        <p:spPr>
          <a:xfrm>
            <a:off x="7261764" y="390172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9D07422-2207-496A-A56C-DCB883E4B0AB}"/>
              </a:ext>
            </a:extLst>
          </p:cNvPr>
          <p:cNvSpPr/>
          <p:nvPr/>
        </p:nvSpPr>
        <p:spPr>
          <a:xfrm>
            <a:off x="3320352" y="3483383"/>
            <a:ext cx="926728" cy="1032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9" name="Groep 48">
            <a:extLst>
              <a:ext uri="{FF2B5EF4-FFF2-40B4-BE49-F238E27FC236}">
                <a16:creationId xmlns:a16="http://schemas.microsoft.com/office/drawing/2014/main" id="{FAC957F2-2EB1-431F-B4D4-048C449A2BC7}"/>
              </a:ext>
            </a:extLst>
          </p:cNvPr>
          <p:cNvGrpSpPr/>
          <p:nvPr/>
        </p:nvGrpSpPr>
        <p:grpSpPr>
          <a:xfrm>
            <a:off x="697383" y="3131769"/>
            <a:ext cx="4835653" cy="1384228"/>
            <a:chOff x="697383" y="5016906"/>
            <a:chExt cx="4835653" cy="1384228"/>
          </a:xfrm>
        </p:grpSpPr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456CCB1C-DBD7-4C17-B9E5-346C10C9DD0E}"/>
                </a:ext>
              </a:extLst>
            </p:cNvPr>
            <p:cNvGrpSpPr/>
            <p:nvPr/>
          </p:nvGrpSpPr>
          <p:grpSpPr>
            <a:xfrm>
              <a:off x="2274931" y="5056583"/>
              <a:ext cx="3258105" cy="1344551"/>
              <a:chOff x="3286800" y="2966219"/>
              <a:chExt cx="3258105" cy="1344551"/>
            </a:xfrm>
          </p:grpSpPr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F96C5E5B-A409-4E34-ABEF-33B7AFC71C49}"/>
                  </a:ext>
                </a:extLst>
              </p:cNvPr>
              <p:cNvGrpSpPr/>
              <p:nvPr/>
            </p:nvGrpSpPr>
            <p:grpSpPr>
              <a:xfrm>
                <a:off x="3286800" y="2966219"/>
                <a:ext cx="3258105" cy="1282335"/>
                <a:chOff x="866056" y="1617475"/>
                <a:chExt cx="3258105" cy="1282335"/>
              </a:xfrm>
            </p:grpSpPr>
            <p:sp>
              <p:nvSpPr>
                <p:cNvPr id="60" name="Tekstvak 59">
                  <a:extLst>
                    <a:ext uri="{FF2B5EF4-FFF2-40B4-BE49-F238E27FC236}">
                      <a16:creationId xmlns:a16="http://schemas.microsoft.com/office/drawing/2014/main" id="{562C0CE5-E97F-447C-8C09-84454A56BE03}"/>
                    </a:ext>
                  </a:extLst>
                </p:cNvPr>
                <p:cNvSpPr txBox="1"/>
                <p:nvPr/>
              </p:nvSpPr>
              <p:spPr>
                <a:xfrm>
                  <a:off x="866056" y="2253479"/>
                  <a:ext cx="32581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H–</a:t>
                  </a:r>
                  <a:r>
                    <a:rPr lang="nl-NL" dirty="0">
                      <a:latin typeface="+mn-lt"/>
                    </a:rPr>
                    <a:t>N – CH</a:t>
                  </a:r>
                  <a:r>
                    <a:rPr lang="nl-NL" baseline="-25000" dirty="0">
                      <a:latin typeface="+mn-lt"/>
                    </a:rPr>
                    <a:t>2</a:t>
                  </a:r>
                  <a:r>
                    <a:rPr lang="nl-NL" dirty="0">
                      <a:latin typeface="+mn-lt"/>
                    </a:rPr>
                    <a:t> – C – N – CH – C – OH </a:t>
                  </a:r>
                </a:p>
                <a:p>
                  <a:endParaRPr lang="nl-NL" dirty="0">
                    <a:latin typeface="+mn-lt"/>
                  </a:endParaRPr>
                </a:p>
              </p:txBody>
            </p:sp>
            <p:sp>
              <p:nvSpPr>
                <p:cNvPr id="61" name="Tekstvak 60">
                  <a:extLst>
                    <a:ext uri="{FF2B5EF4-FFF2-40B4-BE49-F238E27FC236}">
                      <a16:creationId xmlns:a16="http://schemas.microsoft.com/office/drawing/2014/main" id="{F6836292-AD2A-4E77-8312-EAB36F8B3154}"/>
                    </a:ext>
                  </a:extLst>
                </p:cNvPr>
                <p:cNvSpPr txBox="1"/>
                <p:nvPr/>
              </p:nvSpPr>
              <p:spPr>
                <a:xfrm>
                  <a:off x="2067202" y="2089559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62" name="Tekstvak 61">
                  <a:extLst>
                    <a:ext uri="{FF2B5EF4-FFF2-40B4-BE49-F238E27FC236}">
                      <a16:creationId xmlns:a16="http://schemas.microsoft.com/office/drawing/2014/main" id="{0016A8D5-992F-4488-B3E8-58D568BABA27}"/>
                    </a:ext>
                  </a:extLst>
                </p:cNvPr>
                <p:cNvSpPr txBox="1"/>
                <p:nvPr/>
              </p:nvSpPr>
              <p:spPr>
                <a:xfrm>
                  <a:off x="2805657" y="2079140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63" name="Tekstvak 62">
                  <a:extLst>
                    <a:ext uri="{FF2B5EF4-FFF2-40B4-BE49-F238E27FC236}">
                      <a16:creationId xmlns:a16="http://schemas.microsoft.com/office/drawing/2014/main" id="{164FECD7-F223-4017-B8AB-A54FCE2A91D1}"/>
                    </a:ext>
                  </a:extLst>
                </p:cNvPr>
                <p:cNvSpPr txBox="1"/>
                <p:nvPr/>
              </p:nvSpPr>
              <p:spPr>
                <a:xfrm>
                  <a:off x="3251793" y="2079140"/>
                  <a:ext cx="458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II   </a:t>
                  </a:r>
                </a:p>
              </p:txBody>
            </p:sp>
            <p:sp>
              <p:nvSpPr>
                <p:cNvPr id="64" name="Tekstvak 63">
                  <a:extLst>
                    <a:ext uri="{FF2B5EF4-FFF2-40B4-BE49-F238E27FC236}">
                      <a16:creationId xmlns:a16="http://schemas.microsoft.com/office/drawing/2014/main" id="{317FFAAF-894C-4351-AFA8-0BC6511AD761}"/>
                    </a:ext>
                  </a:extLst>
                </p:cNvPr>
                <p:cNvSpPr txBox="1"/>
                <p:nvPr/>
              </p:nvSpPr>
              <p:spPr>
                <a:xfrm>
                  <a:off x="2442814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65" name="Tekstvak 64">
                  <a:extLst>
                    <a:ext uri="{FF2B5EF4-FFF2-40B4-BE49-F238E27FC236}">
                      <a16:creationId xmlns:a16="http://schemas.microsoft.com/office/drawing/2014/main" id="{C11A073C-20F9-4C35-B651-FAB65EA638B1}"/>
                    </a:ext>
                  </a:extLst>
                </p:cNvPr>
                <p:cNvSpPr txBox="1"/>
                <p:nvPr/>
              </p:nvSpPr>
              <p:spPr>
                <a:xfrm>
                  <a:off x="2046195" y="1904893"/>
                  <a:ext cx="1550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O           CH    O</a:t>
                  </a:r>
                </a:p>
              </p:txBody>
            </p:sp>
            <p:sp>
              <p:nvSpPr>
                <p:cNvPr id="66" name="Tekstvak 65">
                  <a:extLst>
                    <a:ext uri="{FF2B5EF4-FFF2-40B4-BE49-F238E27FC236}">
                      <a16:creationId xmlns:a16="http://schemas.microsoft.com/office/drawing/2014/main" id="{7A24061E-4F3F-4757-86F8-6D4D0D7AAE96}"/>
                    </a:ext>
                  </a:extLst>
                </p:cNvPr>
                <p:cNvSpPr txBox="1"/>
                <p:nvPr/>
              </p:nvSpPr>
              <p:spPr>
                <a:xfrm>
                  <a:off x="1168317" y="2416061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67" name="Tekstvak 66">
                  <a:extLst>
                    <a:ext uri="{FF2B5EF4-FFF2-40B4-BE49-F238E27FC236}">
                      <a16:creationId xmlns:a16="http://schemas.microsoft.com/office/drawing/2014/main" id="{1BAC0782-783B-4CD0-8250-EA4CBD581CF8}"/>
                    </a:ext>
                  </a:extLst>
                </p:cNvPr>
                <p:cNvSpPr txBox="1"/>
                <p:nvPr/>
              </p:nvSpPr>
              <p:spPr>
                <a:xfrm rot="2207590">
                  <a:off x="2880828" y="1795483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  </a:t>
                  </a:r>
                </a:p>
              </p:txBody>
            </p:sp>
            <p:sp>
              <p:nvSpPr>
                <p:cNvPr id="68" name="Tekstvak 67">
                  <a:extLst>
                    <a:ext uri="{FF2B5EF4-FFF2-40B4-BE49-F238E27FC236}">
                      <a16:creationId xmlns:a16="http://schemas.microsoft.com/office/drawing/2014/main" id="{41541245-5A9B-4C3C-BB2B-6D28127B6EB8}"/>
                    </a:ext>
                  </a:extLst>
                </p:cNvPr>
                <p:cNvSpPr txBox="1"/>
                <p:nvPr/>
              </p:nvSpPr>
              <p:spPr>
                <a:xfrm rot="19095026">
                  <a:off x="2667291" y="1687439"/>
                  <a:ext cx="4219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I </a:t>
                  </a:r>
                  <a:r>
                    <a:rPr lang="nl-NL" sz="2000" dirty="0">
                      <a:latin typeface="+mn-lt"/>
                    </a:rPr>
                    <a:t>  </a:t>
                  </a:r>
                </a:p>
              </p:txBody>
            </p:sp>
            <p:sp>
              <p:nvSpPr>
                <p:cNvPr id="69" name="Tekstvak 68">
                  <a:extLst>
                    <a:ext uri="{FF2B5EF4-FFF2-40B4-BE49-F238E27FC236}">
                      <a16:creationId xmlns:a16="http://schemas.microsoft.com/office/drawing/2014/main" id="{E7CB02C4-1A0C-4AF7-9F3F-C7F647B422E4}"/>
                    </a:ext>
                  </a:extLst>
                </p:cNvPr>
                <p:cNvSpPr txBox="1"/>
                <p:nvPr/>
              </p:nvSpPr>
              <p:spPr>
                <a:xfrm>
                  <a:off x="2339524" y="1617475"/>
                  <a:ext cx="1141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+mn-lt"/>
                    </a:rPr>
                    <a:t>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r>
                    <a:rPr lang="nl-NL" dirty="0">
                      <a:latin typeface="+mn-lt"/>
                    </a:rPr>
                    <a:t>C     CH</a:t>
                  </a:r>
                  <a:r>
                    <a:rPr lang="nl-NL" baseline="-25000" dirty="0">
                      <a:latin typeface="+mn-lt"/>
                    </a:rPr>
                    <a:t>3</a:t>
                  </a:r>
                  <a:endParaRPr lang="nl-NL" dirty="0">
                    <a:latin typeface="+mn-lt"/>
                  </a:endParaRPr>
                </a:p>
              </p:txBody>
            </p:sp>
          </p:grp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5FAC43EA-5213-4B72-BFD1-886DF1C02FAC}"/>
                  </a:ext>
                </a:extLst>
              </p:cNvPr>
              <p:cNvSpPr txBox="1"/>
              <p:nvPr/>
            </p:nvSpPr>
            <p:spPr>
              <a:xfrm>
                <a:off x="3537870" y="394143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EB97F61-BB04-48DF-8360-D941956950FD}"/>
                  </a:ext>
                </a:extLst>
              </p:cNvPr>
              <p:cNvSpPr txBox="1"/>
              <p:nvPr/>
            </p:nvSpPr>
            <p:spPr>
              <a:xfrm>
                <a:off x="4828107" y="3941207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</a:p>
            </p:txBody>
          </p:sp>
        </p:grpSp>
        <p:grpSp>
          <p:nvGrpSpPr>
            <p:cNvPr id="51" name="Groep 50">
              <a:extLst>
                <a:ext uri="{FF2B5EF4-FFF2-40B4-BE49-F238E27FC236}">
                  <a16:creationId xmlns:a16="http://schemas.microsoft.com/office/drawing/2014/main" id="{16EA7933-97F6-4351-ABB1-4CE6BC8EB633}"/>
                </a:ext>
              </a:extLst>
            </p:cNvPr>
            <p:cNvGrpSpPr/>
            <p:nvPr/>
          </p:nvGrpSpPr>
          <p:grpSpPr>
            <a:xfrm>
              <a:off x="697383" y="5016906"/>
              <a:ext cx="2640605" cy="1355361"/>
              <a:chOff x="1629649" y="1704236"/>
              <a:chExt cx="2640605" cy="1355361"/>
            </a:xfrm>
          </p:grpSpPr>
          <p:pic>
            <p:nvPicPr>
              <p:cNvPr id="52" name="Afbeelding 51">
                <a:extLst>
                  <a:ext uri="{FF2B5EF4-FFF2-40B4-BE49-F238E27FC236}">
                    <a16:creationId xmlns:a16="http://schemas.microsoft.com/office/drawing/2014/main" id="{E1335158-BDE4-4D0D-8913-69A952811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2338232" y="1951707"/>
                <a:ext cx="1003978" cy="1211802"/>
              </a:xfrm>
              <a:prstGeom prst="rect">
                <a:avLst/>
              </a:prstGeom>
            </p:spPr>
          </p:pic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FBB4826-7C07-4BE9-A739-F11A081233BC}"/>
                  </a:ext>
                </a:extLst>
              </p:cNvPr>
              <p:cNvSpPr txBox="1"/>
              <p:nvPr/>
            </p:nvSpPr>
            <p:spPr>
              <a:xfrm>
                <a:off x="3316075" y="2368558"/>
                <a:ext cx="954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– 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C085D0C4-3057-4936-9EF8-F2C88F7994A2}"/>
                  </a:ext>
                </a:extLst>
              </p:cNvPr>
              <p:cNvSpPr txBox="1"/>
              <p:nvPr/>
            </p:nvSpPr>
            <p:spPr>
              <a:xfrm>
                <a:off x="3146587" y="1704236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NO</a:t>
                </a:r>
                <a:r>
                  <a:rPr lang="nl-NL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348A4F19-AE6A-40A4-97BF-69ED29324D95}"/>
                  </a:ext>
                </a:extLst>
              </p:cNvPr>
              <p:cNvSpPr txBox="1"/>
              <p:nvPr/>
            </p:nvSpPr>
            <p:spPr>
              <a:xfrm>
                <a:off x="1629649" y="2372942"/>
                <a:ext cx="807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N –  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8175F930-6B5D-4CEE-A8C7-36EA4D527880}"/>
                  </a:ext>
                </a:extLst>
              </p:cNvPr>
              <p:cNvSpPr txBox="1"/>
              <p:nvPr/>
            </p:nvSpPr>
            <p:spPr>
              <a:xfrm rot="2774658">
                <a:off x="3023501" y="1883898"/>
                <a:ext cx="417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>
                    <a:latin typeface="+mn-lt"/>
                  </a:rPr>
                  <a:t>I  </a:t>
                </a:r>
                <a:r>
                  <a:rPr lang="nl-NL" dirty="0">
                    <a:latin typeface="+mn-lt"/>
                  </a:rPr>
                  <a:t> </a:t>
                </a:r>
              </a:p>
            </p:txBody>
          </p:sp>
        </p:grpSp>
      </p:grpSp>
      <p:sp>
        <p:nvSpPr>
          <p:cNvPr id="82" name="Tekstvak 81">
            <a:extLst>
              <a:ext uri="{FF2B5EF4-FFF2-40B4-BE49-F238E27FC236}">
                <a16:creationId xmlns:a16="http://schemas.microsoft.com/office/drawing/2014/main" id="{0D831B45-4ACE-40FE-8050-4DCD72DCB73E}"/>
              </a:ext>
            </a:extLst>
          </p:cNvPr>
          <p:cNvSpPr txBox="1"/>
          <p:nvPr/>
        </p:nvSpPr>
        <p:spPr>
          <a:xfrm>
            <a:off x="2274931" y="5660463"/>
            <a:ext cx="3258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H–</a:t>
            </a:r>
            <a:r>
              <a:rPr lang="nl-NL" dirty="0"/>
              <a:t>N – CH</a:t>
            </a:r>
            <a:r>
              <a:rPr lang="nl-NL" baseline="-25000" dirty="0"/>
              <a:t>2</a:t>
            </a:r>
            <a:r>
              <a:rPr lang="nl-NL" dirty="0"/>
              <a:t> – C –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OH</a:t>
            </a:r>
            <a:r>
              <a:rPr lang="nl-NL" dirty="0"/>
              <a:t>    +    </a:t>
            </a:r>
          </a:p>
          <a:p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1BF71582-E0EA-488B-9453-3E9FD4C77D88}"/>
              </a:ext>
            </a:extLst>
          </p:cNvPr>
          <p:cNvSpPr txBox="1"/>
          <p:nvPr/>
        </p:nvSpPr>
        <p:spPr>
          <a:xfrm>
            <a:off x="3676076" y="547556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II   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A6AEC2BA-092F-4DBC-83EC-5481DC0C77CE}"/>
              </a:ext>
            </a:extLst>
          </p:cNvPr>
          <p:cNvSpPr txBox="1"/>
          <p:nvPr/>
        </p:nvSpPr>
        <p:spPr>
          <a:xfrm>
            <a:off x="3652421" y="5299164"/>
            <a:ext cx="32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n-lt"/>
              </a:rPr>
              <a:t>O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F4921BA5-8833-42F7-9796-0C48F6313D29}"/>
              </a:ext>
            </a:extLst>
          </p:cNvPr>
          <p:cNvSpPr txBox="1"/>
          <p:nvPr/>
        </p:nvSpPr>
        <p:spPr>
          <a:xfrm>
            <a:off x="2577192" y="582304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I   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2D05F568-EFB5-4C60-A42D-052AA10C2E01}"/>
              </a:ext>
            </a:extLst>
          </p:cNvPr>
          <p:cNvSpPr txBox="1"/>
          <p:nvPr/>
        </p:nvSpPr>
        <p:spPr>
          <a:xfrm>
            <a:off x="3748399" y="50244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latin typeface="+mn-lt"/>
            </a:endParaRP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FEF2B7F6-BD8B-47DE-9E95-AC96542DA73E}"/>
              </a:ext>
            </a:extLst>
          </p:cNvPr>
          <p:cNvSpPr txBox="1"/>
          <p:nvPr/>
        </p:nvSpPr>
        <p:spPr>
          <a:xfrm>
            <a:off x="2526001" y="599967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H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DF53E51-F0A2-4B88-AB25-D56EFA065C8C}"/>
              </a:ext>
            </a:extLst>
          </p:cNvPr>
          <p:cNvGrpSpPr/>
          <p:nvPr/>
        </p:nvGrpSpPr>
        <p:grpSpPr>
          <a:xfrm>
            <a:off x="4923077" y="5034647"/>
            <a:ext cx="1965424" cy="1263325"/>
            <a:chOff x="4708820" y="5048779"/>
            <a:chExt cx="1965424" cy="1263325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FD11B68-5700-4302-A4CE-5C4C76B55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1654" y="5048779"/>
              <a:ext cx="1592590" cy="1231286"/>
            </a:xfrm>
            <a:prstGeom prst="rect">
              <a:avLst/>
            </a:prstGeom>
          </p:spPr>
        </p:pic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11256CA8-A2B4-4F12-A60A-B3777ADAA91C}"/>
                </a:ext>
              </a:extLst>
            </p:cNvPr>
            <p:cNvSpPr txBox="1"/>
            <p:nvPr/>
          </p:nvSpPr>
          <p:spPr>
            <a:xfrm>
              <a:off x="4708820" y="5665773"/>
              <a:ext cx="5501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  <a:latin typeface="+mn-lt"/>
                </a:rPr>
                <a:t>H</a:t>
              </a:r>
              <a:r>
                <a:rPr lang="nl-NL" dirty="0">
                  <a:latin typeface="+mn-lt"/>
                </a:rPr>
                <a:t> – </a:t>
              </a:r>
            </a:p>
            <a:p>
              <a:endParaRPr lang="nl-NL" dirty="0">
                <a:latin typeface="+mn-lt"/>
              </a:endParaRPr>
            </a:p>
          </p:txBody>
        </p:sp>
      </p:grpSp>
      <p:pic>
        <p:nvPicPr>
          <p:cNvPr id="74" name="Afbeelding 73">
            <a:extLst>
              <a:ext uri="{FF2B5EF4-FFF2-40B4-BE49-F238E27FC236}">
                <a16:creationId xmlns:a16="http://schemas.microsoft.com/office/drawing/2014/main" id="{868ECA57-807E-40DF-B0EE-B3E8DDE81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405966" y="5232253"/>
            <a:ext cx="1003978" cy="1211802"/>
          </a:xfrm>
          <a:prstGeom prst="rect">
            <a:avLst/>
          </a:prstGeom>
        </p:spPr>
      </p:pic>
      <p:sp>
        <p:nvSpPr>
          <p:cNvPr id="75" name="Tekstvak 74">
            <a:extLst>
              <a:ext uri="{FF2B5EF4-FFF2-40B4-BE49-F238E27FC236}">
                <a16:creationId xmlns:a16="http://schemas.microsoft.com/office/drawing/2014/main" id="{8CFD4F75-C1C9-4026-A34E-B92224FA4303}"/>
              </a:ext>
            </a:extLst>
          </p:cNvPr>
          <p:cNvSpPr txBox="1"/>
          <p:nvPr/>
        </p:nvSpPr>
        <p:spPr>
          <a:xfrm>
            <a:off x="2383809" y="5649104"/>
            <a:ext cx="95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n-lt"/>
              </a:rPr>
              <a:t>– 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A1CC68B3-6DFD-41D1-9D52-EAAEF7D06F62}"/>
              </a:ext>
            </a:extLst>
          </p:cNvPr>
          <p:cNvSpPr txBox="1"/>
          <p:nvPr/>
        </p:nvSpPr>
        <p:spPr>
          <a:xfrm>
            <a:off x="2214321" y="498478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NO</a:t>
            </a:r>
            <a:r>
              <a:rPr lang="nl-NL" baseline="-25000" dirty="0">
                <a:latin typeface="+mn-lt"/>
              </a:rPr>
              <a:t>2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2D17BB06-EA7A-4C7E-90CC-3E85B2FB7364}"/>
              </a:ext>
            </a:extLst>
          </p:cNvPr>
          <p:cNvSpPr txBox="1"/>
          <p:nvPr/>
        </p:nvSpPr>
        <p:spPr>
          <a:xfrm>
            <a:off x="697383" y="5653488"/>
            <a:ext cx="80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n-lt"/>
              </a:rPr>
              <a:t>O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N –  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CBAB0611-4498-4D97-92BF-114C9F49F8F7}"/>
              </a:ext>
            </a:extLst>
          </p:cNvPr>
          <p:cNvSpPr txBox="1"/>
          <p:nvPr/>
        </p:nvSpPr>
        <p:spPr>
          <a:xfrm rot="2774658">
            <a:off x="2091235" y="516444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n-lt"/>
              </a:rPr>
              <a:t>I  </a:t>
            </a:r>
            <a:r>
              <a:rPr lang="nl-NL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2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452FFF-82C5-41B6-8596-672776ECA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r="33567" b="56040"/>
          <a:stretch/>
        </p:blipFill>
        <p:spPr>
          <a:xfrm>
            <a:off x="188326" y="162955"/>
            <a:ext cx="4078475" cy="18182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75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452FFF-82C5-41B6-8596-672776ECA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r="33567" b="56040"/>
          <a:stretch/>
        </p:blipFill>
        <p:spPr>
          <a:xfrm>
            <a:off x="188326" y="162955"/>
            <a:ext cx="4078475" cy="18182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9" name="Groep 48">
            <a:extLst>
              <a:ext uri="{FF2B5EF4-FFF2-40B4-BE49-F238E27FC236}">
                <a16:creationId xmlns:a16="http://schemas.microsoft.com/office/drawing/2014/main" id="{7030ABEA-29E6-4733-A82E-9C6DEB42C761}"/>
              </a:ext>
            </a:extLst>
          </p:cNvPr>
          <p:cNvGrpSpPr/>
          <p:nvPr/>
        </p:nvGrpSpPr>
        <p:grpSpPr>
          <a:xfrm>
            <a:off x="4356879" y="2834011"/>
            <a:ext cx="1867819" cy="712469"/>
            <a:chOff x="5812711" y="2862635"/>
            <a:chExt cx="1867819" cy="712469"/>
          </a:xfrm>
        </p:grpSpPr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B5269F3A-4D71-438B-B1F0-1ACBC8E6629D}"/>
                </a:ext>
              </a:extLst>
            </p:cNvPr>
            <p:cNvSpPr txBox="1"/>
            <p:nvPr/>
          </p:nvSpPr>
          <p:spPr>
            <a:xfrm>
              <a:off x="5812711" y="3205772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+         </a:t>
              </a:r>
              <a:r>
                <a:rPr lang="nl-NL" dirty="0">
                  <a:solidFill>
                    <a:srgbClr val="FF0000"/>
                  </a:solidFill>
                  <a:latin typeface="+mn-lt"/>
                </a:rPr>
                <a:t>H–N – N–H 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429B3614-747B-43B2-A83C-360C319373F6}"/>
                </a:ext>
              </a:extLst>
            </p:cNvPr>
            <p:cNvSpPr txBox="1"/>
            <p:nvPr/>
          </p:nvSpPr>
          <p:spPr>
            <a:xfrm>
              <a:off x="6649483" y="3021106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 </a:t>
              </a:r>
              <a:r>
                <a:rPr lang="nl-NL" dirty="0">
                  <a:solidFill>
                    <a:srgbClr val="FF0000"/>
                  </a:solidFill>
                  <a:latin typeface="+mn-lt"/>
                </a:rPr>
                <a:t>I      I   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899A65F-D743-4D65-A08F-A7A004401190}"/>
                </a:ext>
              </a:extLst>
            </p:cNvPr>
            <p:cNvSpPr txBox="1"/>
            <p:nvPr/>
          </p:nvSpPr>
          <p:spPr>
            <a:xfrm>
              <a:off x="6649483" y="2862635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  <a:latin typeface="+mn-lt"/>
                </a:rPr>
                <a:t>H    </a:t>
              </a:r>
              <a:r>
                <a:rPr lang="nl-NL" sz="400" dirty="0">
                  <a:solidFill>
                    <a:srgbClr val="FF0000"/>
                  </a:solidFill>
                  <a:latin typeface="+mn-lt"/>
                </a:rPr>
                <a:t>  </a:t>
              </a:r>
              <a:r>
                <a:rPr lang="nl-NL" dirty="0">
                  <a:solidFill>
                    <a:srgbClr val="FF0000"/>
                  </a:solidFill>
                  <a:latin typeface="+mn-lt"/>
                </a:rPr>
                <a:t>H</a:t>
              </a:r>
            </a:p>
          </p:txBody>
        </p:sp>
      </p:grp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6807554" y="3303468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8B989E9F-0905-4B17-BFC7-D71520BF18D5}"/>
              </a:ext>
            </a:extLst>
          </p:cNvPr>
          <p:cNvGrpSpPr/>
          <p:nvPr/>
        </p:nvGrpSpPr>
        <p:grpSpPr>
          <a:xfrm>
            <a:off x="1008696" y="2533496"/>
            <a:ext cx="3258105" cy="1344551"/>
            <a:chOff x="3286800" y="2966219"/>
            <a:chExt cx="3258105" cy="1344551"/>
          </a:xfrm>
        </p:grpSpPr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B9510079-40D6-4939-A70D-2796ED3BB262}"/>
                </a:ext>
              </a:extLst>
            </p:cNvPr>
            <p:cNvGrpSpPr/>
            <p:nvPr/>
          </p:nvGrpSpPr>
          <p:grpSpPr>
            <a:xfrm>
              <a:off x="3286800" y="2966219"/>
              <a:ext cx="3258105" cy="1282335"/>
              <a:chOff x="866056" y="1617475"/>
              <a:chExt cx="3258105" cy="1282335"/>
            </a:xfrm>
          </p:grpSpPr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88B623BA-36B8-4514-803A-FA9342923CEE}"/>
                  </a:ext>
                </a:extLst>
              </p:cNvPr>
              <p:cNvSpPr txBox="1"/>
              <p:nvPr/>
            </p:nvSpPr>
            <p:spPr>
              <a:xfrm>
                <a:off x="866056" y="2253479"/>
                <a:ext cx="32581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H–N – CH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 – C – N – CH – C – OH </a:t>
                </a:r>
              </a:p>
              <a:p>
                <a:endParaRPr lang="nl-NL" dirty="0">
                  <a:latin typeface="+mn-lt"/>
                </a:endParaRP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52A7200B-9A8F-4BB6-A6F0-25962DF033F7}"/>
                  </a:ext>
                </a:extLst>
              </p:cNvPr>
              <p:cNvSpPr txBox="1"/>
              <p:nvPr/>
            </p:nvSpPr>
            <p:spPr>
              <a:xfrm>
                <a:off x="2067202" y="2089559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II   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C347C3B6-AA4E-4F0C-8017-EC54BC72858E}"/>
                  </a:ext>
                </a:extLst>
              </p:cNvPr>
              <p:cNvSpPr txBox="1"/>
              <p:nvPr/>
            </p:nvSpPr>
            <p:spPr>
              <a:xfrm>
                <a:off x="2805657" y="2079140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92FBADC0-348F-4000-AD1E-84A39BC5F098}"/>
                  </a:ext>
                </a:extLst>
              </p:cNvPr>
              <p:cNvSpPr txBox="1"/>
              <p:nvPr/>
            </p:nvSpPr>
            <p:spPr>
              <a:xfrm>
                <a:off x="3251793" y="2079140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II   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BF9754CB-5E45-4EEC-A997-A6D4E1879B14}"/>
                  </a:ext>
                </a:extLst>
              </p:cNvPr>
              <p:cNvSpPr txBox="1"/>
              <p:nvPr/>
            </p:nvSpPr>
            <p:spPr>
              <a:xfrm>
                <a:off x="2442814" y="241606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45137968-0747-4AC9-BC86-61EC2EC44180}"/>
                  </a:ext>
                </a:extLst>
              </p:cNvPr>
              <p:cNvSpPr txBox="1"/>
              <p:nvPr/>
            </p:nvSpPr>
            <p:spPr>
              <a:xfrm>
                <a:off x="2046195" y="1904893"/>
                <a:ext cx="155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           CH    O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A5FFAED3-51CB-4587-AC85-6B49894ED22B}"/>
                  </a:ext>
                </a:extLst>
              </p:cNvPr>
              <p:cNvSpPr txBox="1"/>
              <p:nvPr/>
            </p:nvSpPr>
            <p:spPr>
              <a:xfrm>
                <a:off x="1168317" y="241606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50094A06-B0DB-4B3F-B558-004117AAC1AB}"/>
                  </a:ext>
                </a:extLst>
              </p:cNvPr>
              <p:cNvSpPr txBox="1"/>
              <p:nvPr/>
            </p:nvSpPr>
            <p:spPr>
              <a:xfrm rot="2207590">
                <a:off x="2880828" y="1795483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7DBF2D1D-2537-4F15-A7BA-BADF99C169BC}"/>
                  </a:ext>
                </a:extLst>
              </p:cNvPr>
              <p:cNvSpPr txBox="1"/>
              <p:nvPr/>
            </p:nvSpPr>
            <p:spPr>
              <a:xfrm rot="19095026">
                <a:off x="2667291" y="1687439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</a:t>
                </a:r>
                <a:r>
                  <a:rPr lang="nl-NL" sz="2000" dirty="0">
                    <a:latin typeface="+mn-lt"/>
                  </a:rPr>
                  <a:t>  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7091AE-FC58-4A92-ADC4-6C6BBE99BAB3}"/>
                  </a:ext>
                </a:extLst>
              </p:cNvPr>
              <p:cNvSpPr txBox="1"/>
              <p:nvPr/>
            </p:nvSpPr>
            <p:spPr>
              <a:xfrm>
                <a:off x="2339524" y="1617475"/>
                <a:ext cx="1141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  <a:r>
                  <a:rPr lang="nl-NL" baseline="-25000" dirty="0">
                    <a:latin typeface="+mn-lt"/>
                  </a:rPr>
                  <a:t>3</a:t>
                </a:r>
                <a:r>
                  <a:rPr lang="nl-NL" dirty="0">
                    <a:latin typeface="+mn-lt"/>
                  </a:rPr>
                  <a:t>C     CH</a:t>
                </a:r>
                <a:r>
                  <a:rPr lang="nl-NL" baseline="-25000" dirty="0">
                    <a:latin typeface="+mn-lt"/>
                  </a:rPr>
                  <a:t>3</a:t>
                </a:r>
                <a:endParaRPr lang="nl-NL" dirty="0">
                  <a:latin typeface="+mn-lt"/>
                </a:endParaRPr>
              </a:p>
            </p:txBody>
          </p:sp>
        </p:grp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45829213-6CAF-48A0-A261-3AEFFAF34B88}"/>
                </a:ext>
              </a:extLst>
            </p:cNvPr>
            <p:cNvSpPr txBox="1"/>
            <p:nvPr/>
          </p:nvSpPr>
          <p:spPr>
            <a:xfrm>
              <a:off x="3537870" y="394143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H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052AEAE-F50D-4ED5-A4BD-08C153036A0E}"/>
                </a:ext>
              </a:extLst>
            </p:cNvPr>
            <p:cNvSpPr txBox="1"/>
            <p:nvPr/>
          </p:nvSpPr>
          <p:spPr>
            <a:xfrm>
              <a:off x="4828107" y="3941207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2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ep 27">
            <a:extLst>
              <a:ext uri="{FF2B5EF4-FFF2-40B4-BE49-F238E27FC236}">
                <a16:creationId xmlns:a16="http://schemas.microsoft.com/office/drawing/2014/main" id="{6DAE9E9D-3353-4518-BDE3-42591E30457F}"/>
              </a:ext>
            </a:extLst>
          </p:cNvPr>
          <p:cNvGrpSpPr/>
          <p:nvPr/>
        </p:nvGrpSpPr>
        <p:grpSpPr>
          <a:xfrm>
            <a:off x="2047492" y="4793073"/>
            <a:ext cx="1920719" cy="712469"/>
            <a:chOff x="5812711" y="2862635"/>
            <a:chExt cx="1920719" cy="712469"/>
          </a:xfrm>
        </p:grpSpPr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A71C9FD0-C989-4112-9B1E-B266ACE053AD}"/>
                </a:ext>
              </a:extLst>
            </p:cNvPr>
            <p:cNvSpPr txBox="1"/>
            <p:nvPr/>
          </p:nvSpPr>
          <p:spPr>
            <a:xfrm>
              <a:off x="6649483" y="2862635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 </a:t>
              </a:r>
              <a:r>
                <a:rPr lang="nl-NL" dirty="0">
                  <a:solidFill>
                    <a:srgbClr val="FF0000"/>
                  </a:solidFill>
                  <a:latin typeface="+mn-lt"/>
                </a:rPr>
                <a:t>H    </a:t>
              </a:r>
              <a:r>
                <a:rPr lang="nl-NL" sz="400" dirty="0">
                  <a:solidFill>
                    <a:srgbClr val="FF0000"/>
                  </a:solidFill>
                  <a:latin typeface="+mn-lt"/>
                </a:rPr>
                <a:t>  </a:t>
              </a:r>
              <a:r>
                <a:rPr lang="nl-NL" dirty="0" err="1">
                  <a:solidFill>
                    <a:srgbClr val="FF0000"/>
                  </a:solidFill>
                  <a:latin typeface="+mn-lt"/>
                </a:rPr>
                <a:t>H</a:t>
              </a:r>
              <a:endParaRPr lang="nl-NL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8C6E3B5D-6094-42CF-9038-9C0F33E5721F}"/>
                </a:ext>
              </a:extLst>
            </p:cNvPr>
            <p:cNvSpPr txBox="1"/>
            <p:nvPr/>
          </p:nvSpPr>
          <p:spPr>
            <a:xfrm>
              <a:off x="5812711" y="3205772"/>
              <a:ext cx="1920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  <a:latin typeface="+mn-lt"/>
                </a:rPr>
                <a:t>+         H</a:t>
              </a:r>
              <a:r>
                <a:rPr lang="nl-NL" dirty="0">
                  <a:latin typeface="+mn-lt"/>
                </a:rPr>
                <a:t>– </a:t>
              </a:r>
              <a:r>
                <a:rPr lang="nl-NL" dirty="0">
                  <a:solidFill>
                    <a:srgbClr val="FF0000"/>
                  </a:solidFill>
                  <a:latin typeface="+mn-lt"/>
                </a:rPr>
                <a:t>N – N–H </a:t>
              </a:r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D09B22A-8061-4E66-A9FF-B965178866BE}"/>
                </a:ext>
              </a:extLst>
            </p:cNvPr>
            <p:cNvSpPr txBox="1"/>
            <p:nvPr/>
          </p:nvSpPr>
          <p:spPr>
            <a:xfrm>
              <a:off x="6649483" y="3021106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  </a:t>
              </a:r>
              <a:r>
                <a:rPr lang="nl-NL" dirty="0">
                  <a:solidFill>
                    <a:srgbClr val="FF0000"/>
                  </a:solidFill>
                  <a:latin typeface="+mn-lt"/>
                </a:rPr>
                <a:t>I      I   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452FFF-82C5-41B6-8596-672776ECA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r="33567" b="56040"/>
          <a:stretch/>
        </p:blipFill>
        <p:spPr>
          <a:xfrm>
            <a:off x="188326" y="162955"/>
            <a:ext cx="4078475" cy="18182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9" name="Groep 48">
            <a:extLst>
              <a:ext uri="{FF2B5EF4-FFF2-40B4-BE49-F238E27FC236}">
                <a16:creationId xmlns:a16="http://schemas.microsoft.com/office/drawing/2014/main" id="{7030ABEA-29E6-4733-A82E-9C6DEB42C761}"/>
              </a:ext>
            </a:extLst>
          </p:cNvPr>
          <p:cNvGrpSpPr/>
          <p:nvPr/>
        </p:nvGrpSpPr>
        <p:grpSpPr>
          <a:xfrm>
            <a:off x="4356879" y="2836800"/>
            <a:ext cx="1867819" cy="709680"/>
            <a:chOff x="5812711" y="2865424"/>
            <a:chExt cx="1867819" cy="709680"/>
          </a:xfrm>
        </p:grpSpPr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429B3614-747B-43B2-A83C-360C319373F6}"/>
                </a:ext>
              </a:extLst>
            </p:cNvPr>
            <p:cNvSpPr txBox="1"/>
            <p:nvPr/>
          </p:nvSpPr>
          <p:spPr>
            <a:xfrm>
              <a:off x="6649483" y="3021106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 </a:t>
              </a:r>
              <a:r>
                <a:rPr lang="nl-NL" dirty="0">
                  <a:solidFill>
                    <a:srgbClr val="FF0000"/>
                  </a:solidFill>
                  <a:latin typeface="+mn-lt"/>
                </a:rPr>
                <a:t>I      I   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899A65F-D743-4D65-A08F-A7A004401190}"/>
                </a:ext>
              </a:extLst>
            </p:cNvPr>
            <p:cNvSpPr txBox="1"/>
            <p:nvPr/>
          </p:nvSpPr>
          <p:spPr>
            <a:xfrm>
              <a:off x="6649483" y="2865424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  <a:latin typeface="+mn-lt"/>
                </a:rPr>
                <a:t>H    </a:t>
              </a:r>
              <a:r>
                <a:rPr lang="nl-NL" sz="400" dirty="0">
                  <a:solidFill>
                    <a:srgbClr val="FF0000"/>
                  </a:solidFill>
                  <a:latin typeface="+mn-lt"/>
                </a:rPr>
                <a:t>  </a:t>
              </a:r>
              <a:r>
                <a:rPr lang="nl-NL" dirty="0" err="1">
                  <a:solidFill>
                    <a:srgbClr val="FF0000"/>
                  </a:solidFill>
                  <a:latin typeface="+mn-lt"/>
                </a:rPr>
                <a:t>H</a:t>
              </a:r>
              <a:endParaRPr lang="nl-NL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B5269F3A-4D71-438B-B1F0-1ACBC8E6629D}"/>
                </a:ext>
              </a:extLst>
            </p:cNvPr>
            <p:cNvSpPr txBox="1"/>
            <p:nvPr/>
          </p:nvSpPr>
          <p:spPr>
            <a:xfrm>
              <a:off x="5812711" y="3205772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+         </a:t>
              </a:r>
              <a:r>
                <a:rPr lang="nl-NL" dirty="0">
                  <a:solidFill>
                    <a:srgbClr val="FF0000"/>
                  </a:solidFill>
                  <a:latin typeface="+mn-lt"/>
                </a:rPr>
                <a:t>H–N – N–H </a:t>
              </a:r>
            </a:p>
          </p:txBody>
        </p:sp>
      </p:grp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6807554" y="3303468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8B989E9F-0905-4B17-BFC7-D71520BF18D5}"/>
              </a:ext>
            </a:extLst>
          </p:cNvPr>
          <p:cNvGrpSpPr/>
          <p:nvPr/>
        </p:nvGrpSpPr>
        <p:grpSpPr>
          <a:xfrm>
            <a:off x="1008696" y="2533496"/>
            <a:ext cx="3258105" cy="1344551"/>
            <a:chOff x="3286800" y="2966219"/>
            <a:chExt cx="3258105" cy="1344551"/>
          </a:xfrm>
        </p:grpSpPr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B9510079-40D6-4939-A70D-2796ED3BB262}"/>
                </a:ext>
              </a:extLst>
            </p:cNvPr>
            <p:cNvGrpSpPr/>
            <p:nvPr/>
          </p:nvGrpSpPr>
          <p:grpSpPr>
            <a:xfrm>
              <a:off x="3286800" y="2966219"/>
              <a:ext cx="3258105" cy="1282335"/>
              <a:chOff x="866056" y="1617475"/>
              <a:chExt cx="3258105" cy="1282335"/>
            </a:xfrm>
          </p:grpSpPr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88B623BA-36B8-4514-803A-FA9342923CEE}"/>
                  </a:ext>
                </a:extLst>
              </p:cNvPr>
              <p:cNvSpPr txBox="1"/>
              <p:nvPr/>
            </p:nvSpPr>
            <p:spPr>
              <a:xfrm>
                <a:off x="866056" y="2253479"/>
                <a:ext cx="32581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H–N – CH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 – C – N – CH – C – OH </a:t>
                </a:r>
              </a:p>
              <a:p>
                <a:endParaRPr lang="nl-NL" dirty="0">
                  <a:latin typeface="+mn-lt"/>
                </a:endParaRP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52A7200B-9A8F-4BB6-A6F0-25962DF033F7}"/>
                  </a:ext>
                </a:extLst>
              </p:cNvPr>
              <p:cNvSpPr txBox="1"/>
              <p:nvPr/>
            </p:nvSpPr>
            <p:spPr>
              <a:xfrm>
                <a:off x="2067202" y="2089559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II   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C347C3B6-AA4E-4F0C-8017-EC54BC72858E}"/>
                  </a:ext>
                </a:extLst>
              </p:cNvPr>
              <p:cNvSpPr txBox="1"/>
              <p:nvPr/>
            </p:nvSpPr>
            <p:spPr>
              <a:xfrm>
                <a:off x="2805657" y="2079140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92FBADC0-348F-4000-AD1E-84A39BC5F098}"/>
                  </a:ext>
                </a:extLst>
              </p:cNvPr>
              <p:cNvSpPr txBox="1"/>
              <p:nvPr/>
            </p:nvSpPr>
            <p:spPr>
              <a:xfrm>
                <a:off x="3251793" y="2079140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II   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BF9754CB-5E45-4EEC-A997-A6D4E1879B14}"/>
                  </a:ext>
                </a:extLst>
              </p:cNvPr>
              <p:cNvSpPr txBox="1"/>
              <p:nvPr/>
            </p:nvSpPr>
            <p:spPr>
              <a:xfrm>
                <a:off x="2442814" y="241606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45137968-0747-4AC9-BC86-61EC2EC44180}"/>
                  </a:ext>
                </a:extLst>
              </p:cNvPr>
              <p:cNvSpPr txBox="1"/>
              <p:nvPr/>
            </p:nvSpPr>
            <p:spPr>
              <a:xfrm>
                <a:off x="2046195" y="1904893"/>
                <a:ext cx="155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           CH    O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A5FFAED3-51CB-4587-AC85-6B49894ED22B}"/>
                  </a:ext>
                </a:extLst>
              </p:cNvPr>
              <p:cNvSpPr txBox="1"/>
              <p:nvPr/>
            </p:nvSpPr>
            <p:spPr>
              <a:xfrm>
                <a:off x="1168317" y="241606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50094A06-B0DB-4B3F-B558-004117AAC1AB}"/>
                  </a:ext>
                </a:extLst>
              </p:cNvPr>
              <p:cNvSpPr txBox="1"/>
              <p:nvPr/>
            </p:nvSpPr>
            <p:spPr>
              <a:xfrm rot="2207590">
                <a:off x="2880828" y="1795483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7DBF2D1D-2537-4F15-A7BA-BADF99C169BC}"/>
                  </a:ext>
                </a:extLst>
              </p:cNvPr>
              <p:cNvSpPr txBox="1"/>
              <p:nvPr/>
            </p:nvSpPr>
            <p:spPr>
              <a:xfrm rot="19095026">
                <a:off x="2667291" y="1687439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</a:t>
                </a:r>
                <a:r>
                  <a:rPr lang="nl-NL" sz="2000" dirty="0">
                    <a:latin typeface="+mn-lt"/>
                  </a:rPr>
                  <a:t>  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7091AE-FC58-4A92-ADC4-6C6BBE99BAB3}"/>
                  </a:ext>
                </a:extLst>
              </p:cNvPr>
              <p:cNvSpPr txBox="1"/>
              <p:nvPr/>
            </p:nvSpPr>
            <p:spPr>
              <a:xfrm>
                <a:off x="2339524" y="1617475"/>
                <a:ext cx="1141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</a:t>
                </a:r>
                <a:r>
                  <a:rPr lang="nl-NL" baseline="-25000" dirty="0">
                    <a:latin typeface="+mn-lt"/>
                  </a:rPr>
                  <a:t>3</a:t>
                </a:r>
                <a:r>
                  <a:rPr lang="nl-NL" dirty="0">
                    <a:latin typeface="+mn-lt"/>
                  </a:rPr>
                  <a:t>C     CH</a:t>
                </a:r>
                <a:r>
                  <a:rPr lang="nl-NL" baseline="-25000" dirty="0">
                    <a:latin typeface="+mn-lt"/>
                  </a:rPr>
                  <a:t>3</a:t>
                </a:r>
                <a:endParaRPr lang="nl-NL" dirty="0">
                  <a:latin typeface="+mn-lt"/>
                </a:endParaRPr>
              </a:p>
            </p:txBody>
          </p:sp>
        </p:grp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45829213-6CAF-48A0-A261-3AEFFAF34B88}"/>
                </a:ext>
              </a:extLst>
            </p:cNvPr>
            <p:cNvSpPr txBox="1"/>
            <p:nvPr/>
          </p:nvSpPr>
          <p:spPr>
            <a:xfrm>
              <a:off x="3537870" y="394143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H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052AEAE-F50D-4ED5-A4BD-08C153036A0E}"/>
                </a:ext>
              </a:extLst>
            </p:cNvPr>
            <p:cNvSpPr txBox="1"/>
            <p:nvPr/>
          </p:nvSpPr>
          <p:spPr>
            <a:xfrm>
              <a:off x="4828107" y="3941207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H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DBB99695-5381-4359-B411-2BD42A32DFF7}"/>
              </a:ext>
            </a:extLst>
          </p:cNvPr>
          <p:cNvGrpSpPr/>
          <p:nvPr/>
        </p:nvGrpSpPr>
        <p:grpSpPr>
          <a:xfrm>
            <a:off x="4625475" y="4534429"/>
            <a:ext cx="1965424" cy="1263325"/>
            <a:chOff x="4708820" y="5048779"/>
            <a:chExt cx="1965424" cy="1263325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6031C182-EDAF-4CB2-B880-71A3577C1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1654" y="5048779"/>
              <a:ext cx="1592590" cy="1231286"/>
            </a:xfrm>
            <a:prstGeom prst="rect">
              <a:avLst/>
            </a:prstGeom>
          </p:spPr>
        </p:pic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104604B1-C592-42C7-BB97-4865A93653D6}"/>
                </a:ext>
              </a:extLst>
            </p:cNvPr>
            <p:cNvSpPr txBox="1"/>
            <p:nvPr/>
          </p:nvSpPr>
          <p:spPr>
            <a:xfrm>
              <a:off x="4708820" y="5665773"/>
              <a:ext cx="5501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  <a:latin typeface="+mn-lt"/>
                </a:rPr>
                <a:t>H</a:t>
              </a:r>
              <a:r>
                <a:rPr lang="nl-NL" dirty="0">
                  <a:latin typeface="+mn-lt"/>
                </a:rPr>
                <a:t> – </a:t>
              </a:r>
            </a:p>
            <a:p>
              <a:endParaRPr lang="nl-NL" dirty="0">
                <a:latin typeface="+mn-lt"/>
              </a:endParaRPr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A38FA0FF-21D0-423D-A55C-CCECE6A1F721}"/>
              </a:ext>
            </a:extLst>
          </p:cNvPr>
          <p:cNvGrpSpPr/>
          <p:nvPr/>
        </p:nvGrpSpPr>
        <p:grpSpPr>
          <a:xfrm>
            <a:off x="1416296" y="4793073"/>
            <a:ext cx="2098979" cy="1057133"/>
            <a:chOff x="3286801" y="3253637"/>
            <a:chExt cx="2098979" cy="1057133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247D4365-099E-4302-A114-BED53D7D7C5B}"/>
                </a:ext>
              </a:extLst>
            </p:cNvPr>
            <p:cNvGrpSpPr/>
            <p:nvPr/>
          </p:nvGrpSpPr>
          <p:grpSpPr>
            <a:xfrm>
              <a:off x="3286801" y="3253637"/>
              <a:ext cx="2098979" cy="994917"/>
              <a:chOff x="866057" y="1904893"/>
              <a:chExt cx="2098979" cy="994917"/>
            </a:xfrm>
          </p:grpSpPr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0CBE7160-AC8E-4275-AEF9-32FA9340E67F}"/>
                  </a:ext>
                </a:extLst>
              </p:cNvPr>
              <p:cNvSpPr txBox="1"/>
              <p:nvPr/>
            </p:nvSpPr>
            <p:spPr>
              <a:xfrm>
                <a:off x="866057" y="2253479"/>
                <a:ext cx="16599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H–N – CH</a:t>
                </a:r>
                <a:r>
                  <a:rPr lang="nl-NL" baseline="-25000" dirty="0">
                    <a:latin typeface="+mn-lt"/>
                  </a:rPr>
                  <a:t>2</a:t>
                </a:r>
                <a:r>
                  <a:rPr lang="nl-NL" dirty="0">
                    <a:latin typeface="+mn-lt"/>
                  </a:rPr>
                  <a:t> – C   </a:t>
                </a:r>
              </a:p>
              <a:p>
                <a:endParaRPr lang="nl-NL" dirty="0">
                  <a:latin typeface="+mn-lt"/>
                </a:endParaRP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ED5202C8-1320-4F10-BC29-732CB8CD4E59}"/>
                  </a:ext>
                </a:extLst>
              </p:cNvPr>
              <p:cNvSpPr txBox="1"/>
              <p:nvPr/>
            </p:nvSpPr>
            <p:spPr>
              <a:xfrm>
                <a:off x="2067202" y="2089559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II   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88298ED2-76BE-4893-B359-5AB630B25C5C}"/>
                  </a:ext>
                </a:extLst>
              </p:cNvPr>
              <p:cNvSpPr txBox="1"/>
              <p:nvPr/>
            </p:nvSpPr>
            <p:spPr>
              <a:xfrm>
                <a:off x="2046195" y="1904893"/>
                <a:ext cx="918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O           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7998667E-C294-4A5E-9ADC-6ADACCE58D9D}"/>
                  </a:ext>
                </a:extLst>
              </p:cNvPr>
              <p:cNvSpPr txBox="1"/>
              <p:nvPr/>
            </p:nvSpPr>
            <p:spPr>
              <a:xfrm>
                <a:off x="1168317" y="241606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+mn-lt"/>
                  </a:rPr>
                  <a:t>I   </a:t>
                </a:r>
              </a:p>
            </p:txBody>
          </p:sp>
        </p:grp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9A151BD4-BB7F-4AF5-B076-E51E3195147C}"/>
                </a:ext>
              </a:extLst>
            </p:cNvPr>
            <p:cNvSpPr txBox="1"/>
            <p:nvPr/>
          </p:nvSpPr>
          <p:spPr>
            <a:xfrm>
              <a:off x="3537870" y="394143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n-lt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8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452FFF-82C5-41B6-8596-672776ECA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t="46724" r="33567" b="5178"/>
          <a:stretch/>
        </p:blipFill>
        <p:spPr>
          <a:xfrm>
            <a:off x="197851" y="161924"/>
            <a:ext cx="4078475" cy="19894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71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452FFF-82C5-41B6-8596-672776ECA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t="46724" r="33567" b="5178"/>
          <a:stretch/>
        </p:blipFill>
        <p:spPr>
          <a:xfrm>
            <a:off x="197851" y="161924"/>
            <a:ext cx="4078475" cy="19894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0" name="Groep 39">
            <a:extLst>
              <a:ext uri="{FF2B5EF4-FFF2-40B4-BE49-F238E27FC236}">
                <a16:creationId xmlns:a16="http://schemas.microsoft.com/office/drawing/2014/main" id="{8B59CE39-D5A8-4CC1-ABBE-F6C17B415FBF}"/>
              </a:ext>
            </a:extLst>
          </p:cNvPr>
          <p:cNvGrpSpPr/>
          <p:nvPr/>
        </p:nvGrpSpPr>
        <p:grpSpPr>
          <a:xfrm>
            <a:off x="851971" y="3081713"/>
            <a:ext cx="7440057" cy="929672"/>
            <a:chOff x="1012457" y="3062663"/>
            <a:chExt cx="7440057" cy="929672"/>
          </a:xfrm>
        </p:grpSpPr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4CA49CE6-EC81-4D9C-8831-DC1F03FB5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3601" y="3062663"/>
              <a:ext cx="848913" cy="646331"/>
            </a:xfrm>
            <a:prstGeom prst="rect">
              <a:avLst/>
            </a:prstGeom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BB9D59EE-6224-45D3-845E-5226F99C7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457" y="3265160"/>
              <a:ext cx="722294" cy="717447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71912923-81AF-4BB9-A7D5-16D11374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3629" y="3062663"/>
              <a:ext cx="822374" cy="919944"/>
            </a:xfrm>
            <a:prstGeom prst="rect">
              <a:avLst/>
            </a:prstGeom>
          </p:spPr>
        </p:pic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42D84027-AD01-49CF-A9AD-EF867DB4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3207" y="3062663"/>
              <a:ext cx="822374" cy="919944"/>
            </a:xfrm>
            <a:prstGeom prst="rect">
              <a:avLst/>
            </a:prstGeom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8495EA00-7550-4E06-BAD9-397A874F7EF4}"/>
                </a:ext>
              </a:extLst>
            </p:cNvPr>
            <p:cNvSpPr/>
            <p:nvPr/>
          </p:nvSpPr>
          <p:spPr>
            <a:xfrm>
              <a:off x="1734751" y="3077935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EE23513-39B0-49D6-BF2A-E5315D024546}"/>
                </a:ext>
              </a:extLst>
            </p:cNvPr>
            <p:cNvSpPr/>
            <p:nvPr/>
          </p:nvSpPr>
          <p:spPr>
            <a:xfrm>
              <a:off x="3965174" y="3068207"/>
              <a:ext cx="1418455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6ACC8A98-6240-43C2-AC58-EEDECA4ED61E}"/>
                </a:ext>
              </a:extLst>
            </p:cNvPr>
            <p:cNvSpPr/>
            <p:nvPr/>
          </p:nvSpPr>
          <p:spPr>
            <a:xfrm>
              <a:off x="6198434" y="3068207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19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452FFF-82C5-41B6-8596-672776ECA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t="46724" r="33567" b="5178"/>
          <a:stretch/>
        </p:blipFill>
        <p:spPr>
          <a:xfrm>
            <a:off x="197851" y="161924"/>
            <a:ext cx="4078475" cy="19894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0" name="Groep 39">
            <a:extLst>
              <a:ext uri="{FF2B5EF4-FFF2-40B4-BE49-F238E27FC236}">
                <a16:creationId xmlns:a16="http://schemas.microsoft.com/office/drawing/2014/main" id="{8B59CE39-D5A8-4CC1-ABBE-F6C17B415FBF}"/>
              </a:ext>
            </a:extLst>
          </p:cNvPr>
          <p:cNvGrpSpPr/>
          <p:nvPr/>
        </p:nvGrpSpPr>
        <p:grpSpPr>
          <a:xfrm>
            <a:off x="851971" y="3081713"/>
            <a:ext cx="7440057" cy="929672"/>
            <a:chOff x="1012457" y="3062663"/>
            <a:chExt cx="7440057" cy="929672"/>
          </a:xfrm>
        </p:grpSpPr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4CA49CE6-EC81-4D9C-8831-DC1F03FB5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3601" y="3062663"/>
              <a:ext cx="848913" cy="646331"/>
            </a:xfrm>
            <a:prstGeom prst="rect">
              <a:avLst/>
            </a:prstGeom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BB9D59EE-6224-45D3-845E-5226F99C7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457" y="3265160"/>
              <a:ext cx="722294" cy="717447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71912923-81AF-4BB9-A7D5-16D11374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3629" y="3062663"/>
              <a:ext cx="822374" cy="919944"/>
            </a:xfrm>
            <a:prstGeom prst="rect">
              <a:avLst/>
            </a:prstGeom>
          </p:spPr>
        </p:pic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42D84027-AD01-49CF-A9AD-EF867DB4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3207" y="3062663"/>
              <a:ext cx="822374" cy="919944"/>
            </a:xfrm>
            <a:prstGeom prst="rect">
              <a:avLst/>
            </a:prstGeom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8495EA00-7550-4E06-BAD9-397A874F7EF4}"/>
                </a:ext>
              </a:extLst>
            </p:cNvPr>
            <p:cNvSpPr/>
            <p:nvPr/>
          </p:nvSpPr>
          <p:spPr>
            <a:xfrm>
              <a:off x="1734751" y="3077935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EE23513-39B0-49D6-BF2A-E5315D024546}"/>
                </a:ext>
              </a:extLst>
            </p:cNvPr>
            <p:cNvSpPr/>
            <p:nvPr/>
          </p:nvSpPr>
          <p:spPr>
            <a:xfrm>
              <a:off x="3965174" y="3068207"/>
              <a:ext cx="1418455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6ACC8A98-6240-43C2-AC58-EEDECA4ED61E}"/>
                </a:ext>
              </a:extLst>
            </p:cNvPr>
            <p:cNvSpPr/>
            <p:nvPr/>
          </p:nvSpPr>
          <p:spPr>
            <a:xfrm>
              <a:off x="6198434" y="3068207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FC1E4A0B-4B15-4A00-914F-3763B369F886}"/>
              </a:ext>
            </a:extLst>
          </p:cNvPr>
          <p:cNvSpPr txBox="1"/>
          <p:nvPr/>
        </p:nvSpPr>
        <p:spPr>
          <a:xfrm>
            <a:off x="3954018" y="5049488"/>
            <a:ext cx="11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+mn-lt"/>
              </a:rPr>
              <a:t>Hydrazine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70840B0-A008-41EA-A1A8-38899D627204}"/>
              </a:ext>
            </a:extLst>
          </p:cNvPr>
          <p:cNvCxnSpPr>
            <a:cxnSpLocks/>
          </p:cNvCxnSpPr>
          <p:nvPr/>
        </p:nvCxnSpPr>
        <p:spPr>
          <a:xfrm flipH="1" flipV="1">
            <a:off x="3267075" y="3648075"/>
            <a:ext cx="1009251" cy="1401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9DF7B27-7785-4566-B100-AEE5274EDDC9}"/>
              </a:ext>
            </a:extLst>
          </p:cNvPr>
          <p:cNvCxnSpPr/>
          <p:nvPr/>
        </p:nvCxnSpPr>
        <p:spPr>
          <a:xfrm flipV="1">
            <a:off x="4895850" y="3648075"/>
            <a:ext cx="533400" cy="1401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2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452FFF-82C5-41B6-8596-672776ECA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t="46724" r="33567" b="5178"/>
          <a:stretch/>
        </p:blipFill>
        <p:spPr>
          <a:xfrm>
            <a:off x="197851" y="161924"/>
            <a:ext cx="4078475" cy="19894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0" name="Groep 39">
            <a:extLst>
              <a:ext uri="{FF2B5EF4-FFF2-40B4-BE49-F238E27FC236}">
                <a16:creationId xmlns:a16="http://schemas.microsoft.com/office/drawing/2014/main" id="{8B59CE39-D5A8-4CC1-ABBE-F6C17B415FBF}"/>
              </a:ext>
            </a:extLst>
          </p:cNvPr>
          <p:cNvGrpSpPr/>
          <p:nvPr/>
        </p:nvGrpSpPr>
        <p:grpSpPr>
          <a:xfrm>
            <a:off x="851971" y="3081713"/>
            <a:ext cx="7440057" cy="929672"/>
            <a:chOff x="1012457" y="3062663"/>
            <a:chExt cx="7440057" cy="929672"/>
          </a:xfrm>
        </p:grpSpPr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4CA49CE6-EC81-4D9C-8831-DC1F03FB5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3601" y="3062663"/>
              <a:ext cx="848913" cy="646331"/>
            </a:xfrm>
            <a:prstGeom prst="rect">
              <a:avLst/>
            </a:prstGeom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BB9D59EE-6224-45D3-845E-5226F99C7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457" y="3265160"/>
              <a:ext cx="722294" cy="717447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71912923-81AF-4BB9-A7D5-16D11374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3629" y="3062663"/>
              <a:ext cx="822374" cy="919944"/>
            </a:xfrm>
            <a:prstGeom prst="rect">
              <a:avLst/>
            </a:prstGeom>
          </p:spPr>
        </p:pic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42D84027-AD01-49CF-A9AD-EF867DB4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3207" y="3062663"/>
              <a:ext cx="822374" cy="919944"/>
            </a:xfrm>
            <a:prstGeom prst="rect">
              <a:avLst/>
            </a:prstGeom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8495EA00-7550-4E06-BAD9-397A874F7EF4}"/>
                </a:ext>
              </a:extLst>
            </p:cNvPr>
            <p:cNvSpPr/>
            <p:nvPr/>
          </p:nvSpPr>
          <p:spPr>
            <a:xfrm>
              <a:off x="1734751" y="3077935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EE23513-39B0-49D6-BF2A-E5315D024546}"/>
                </a:ext>
              </a:extLst>
            </p:cNvPr>
            <p:cNvSpPr/>
            <p:nvPr/>
          </p:nvSpPr>
          <p:spPr>
            <a:xfrm>
              <a:off x="3965174" y="3068207"/>
              <a:ext cx="1418455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6ACC8A98-6240-43C2-AC58-EEDECA4ED61E}"/>
                </a:ext>
              </a:extLst>
            </p:cNvPr>
            <p:cNvSpPr/>
            <p:nvPr/>
          </p:nvSpPr>
          <p:spPr>
            <a:xfrm>
              <a:off x="6198434" y="3068207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FC1E4A0B-4B15-4A00-914F-3763B369F886}"/>
              </a:ext>
            </a:extLst>
          </p:cNvPr>
          <p:cNvSpPr txBox="1"/>
          <p:nvPr/>
        </p:nvSpPr>
        <p:spPr>
          <a:xfrm>
            <a:off x="3954018" y="5049488"/>
            <a:ext cx="11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+mn-lt"/>
              </a:rPr>
              <a:t>Hydrazine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70840B0-A008-41EA-A1A8-38899D627204}"/>
              </a:ext>
            </a:extLst>
          </p:cNvPr>
          <p:cNvCxnSpPr>
            <a:cxnSpLocks/>
          </p:cNvCxnSpPr>
          <p:nvPr/>
        </p:nvCxnSpPr>
        <p:spPr>
          <a:xfrm flipH="1" flipV="1">
            <a:off x="3267075" y="3648075"/>
            <a:ext cx="1009251" cy="1401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9DF7B27-7785-4566-B100-AEE5274EDDC9}"/>
              </a:ext>
            </a:extLst>
          </p:cNvPr>
          <p:cNvCxnSpPr/>
          <p:nvPr/>
        </p:nvCxnSpPr>
        <p:spPr>
          <a:xfrm flipV="1">
            <a:off x="4895850" y="3648075"/>
            <a:ext cx="533400" cy="1401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2C6A9407-2947-454A-9FC2-0D285B3F8B55}"/>
              </a:ext>
            </a:extLst>
          </p:cNvPr>
          <p:cNvSpPr txBox="1"/>
          <p:nvPr/>
        </p:nvSpPr>
        <p:spPr>
          <a:xfrm>
            <a:off x="6464175" y="3310852"/>
            <a:ext cx="56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Val</a:t>
            </a:r>
          </a:p>
        </p:txBody>
      </p:sp>
    </p:spTree>
    <p:extLst>
      <p:ext uri="{BB962C8B-B14F-4D97-AF65-F5344CB8AC3E}">
        <p14:creationId xmlns:p14="http://schemas.microsoft.com/office/powerpoint/2010/main" val="19650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452FFF-82C5-41B6-8596-672776ECA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t="46724" r="33567" b="5178"/>
          <a:stretch/>
        </p:blipFill>
        <p:spPr>
          <a:xfrm>
            <a:off x="197851" y="161924"/>
            <a:ext cx="4078475" cy="19894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0" name="Groep 39">
            <a:extLst>
              <a:ext uri="{FF2B5EF4-FFF2-40B4-BE49-F238E27FC236}">
                <a16:creationId xmlns:a16="http://schemas.microsoft.com/office/drawing/2014/main" id="{8B59CE39-D5A8-4CC1-ABBE-F6C17B415FBF}"/>
              </a:ext>
            </a:extLst>
          </p:cNvPr>
          <p:cNvGrpSpPr/>
          <p:nvPr/>
        </p:nvGrpSpPr>
        <p:grpSpPr>
          <a:xfrm>
            <a:off x="851971" y="3081713"/>
            <a:ext cx="7440057" cy="929672"/>
            <a:chOff x="1012457" y="3062663"/>
            <a:chExt cx="7440057" cy="929672"/>
          </a:xfrm>
        </p:grpSpPr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4CA49CE6-EC81-4D9C-8831-DC1F03FB5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3601" y="3062663"/>
              <a:ext cx="848913" cy="646331"/>
            </a:xfrm>
            <a:prstGeom prst="rect">
              <a:avLst/>
            </a:prstGeom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BB9D59EE-6224-45D3-845E-5226F99C7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457" y="3265160"/>
              <a:ext cx="722294" cy="717447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71912923-81AF-4BB9-A7D5-16D11374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3629" y="3062663"/>
              <a:ext cx="822374" cy="919944"/>
            </a:xfrm>
            <a:prstGeom prst="rect">
              <a:avLst/>
            </a:prstGeom>
          </p:spPr>
        </p:pic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42D84027-AD01-49CF-A9AD-EF867DB4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3207" y="3062663"/>
              <a:ext cx="822374" cy="919944"/>
            </a:xfrm>
            <a:prstGeom prst="rect">
              <a:avLst/>
            </a:prstGeom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8495EA00-7550-4E06-BAD9-397A874F7EF4}"/>
                </a:ext>
              </a:extLst>
            </p:cNvPr>
            <p:cNvSpPr/>
            <p:nvPr/>
          </p:nvSpPr>
          <p:spPr>
            <a:xfrm>
              <a:off x="1734751" y="3077935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EE23513-39B0-49D6-BF2A-E5315D024546}"/>
                </a:ext>
              </a:extLst>
            </p:cNvPr>
            <p:cNvSpPr/>
            <p:nvPr/>
          </p:nvSpPr>
          <p:spPr>
            <a:xfrm>
              <a:off x="3965174" y="3068207"/>
              <a:ext cx="1418455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6ACC8A98-6240-43C2-AC58-EEDECA4ED61E}"/>
                </a:ext>
              </a:extLst>
            </p:cNvPr>
            <p:cNvSpPr/>
            <p:nvPr/>
          </p:nvSpPr>
          <p:spPr>
            <a:xfrm>
              <a:off x="6198434" y="3068207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FC1E4A0B-4B15-4A00-914F-3763B369F886}"/>
              </a:ext>
            </a:extLst>
          </p:cNvPr>
          <p:cNvSpPr txBox="1"/>
          <p:nvPr/>
        </p:nvSpPr>
        <p:spPr>
          <a:xfrm>
            <a:off x="996660" y="5049488"/>
            <a:ext cx="267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+mn-lt"/>
              </a:rPr>
              <a:t>1-fluor-2,4-dinitrobenzeen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70840B0-A008-41EA-A1A8-38899D627204}"/>
              </a:ext>
            </a:extLst>
          </p:cNvPr>
          <p:cNvCxnSpPr>
            <a:cxnSpLocks/>
          </p:cNvCxnSpPr>
          <p:nvPr/>
        </p:nvCxnSpPr>
        <p:spPr>
          <a:xfrm flipH="1" flipV="1">
            <a:off x="1437889" y="3742819"/>
            <a:ext cx="1009251" cy="1401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3A759769-9198-5C49-973E-B138A21F7F9D}"/>
              </a:ext>
            </a:extLst>
          </p:cNvPr>
          <p:cNvSpPr txBox="1"/>
          <p:nvPr/>
        </p:nvSpPr>
        <p:spPr>
          <a:xfrm>
            <a:off x="6464175" y="3310852"/>
            <a:ext cx="56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Val</a:t>
            </a:r>
          </a:p>
        </p:txBody>
      </p:sp>
    </p:spTree>
    <p:extLst>
      <p:ext uri="{BB962C8B-B14F-4D97-AF65-F5344CB8AC3E}">
        <p14:creationId xmlns:p14="http://schemas.microsoft.com/office/powerpoint/2010/main" val="40124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ep 36">
            <a:extLst>
              <a:ext uri="{FF2B5EF4-FFF2-40B4-BE49-F238E27FC236}">
                <a16:creationId xmlns:a16="http://schemas.microsoft.com/office/drawing/2014/main" id="{1407640E-17AF-4B84-826D-F5E9FC54652D}"/>
              </a:ext>
            </a:extLst>
          </p:cNvPr>
          <p:cNvGrpSpPr/>
          <p:nvPr/>
        </p:nvGrpSpPr>
        <p:grpSpPr>
          <a:xfrm>
            <a:off x="251754" y="1827028"/>
            <a:ext cx="8640491" cy="3069691"/>
            <a:chOff x="251754" y="1128406"/>
            <a:chExt cx="8640491" cy="3069691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8FF7D279-2FBA-4C38-9332-2D8BF7EAA9CF}"/>
                </a:ext>
              </a:extLst>
            </p:cNvPr>
            <p:cNvGrpSpPr/>
            <p:nvPr/>
          </p:nvGrpSpPr>
          <p:grpSpPr>
            <a:xfrm>
              <a:off x="251754" y="1128406"/>
              <a:ext cx="8640491" cy="1248205"/>
              <a:chOff x="360000" y="3037345"/>
              <a:chExt cx="8640491" cy="1248205"/>
            </a:xfrm>
          </p:grpSpPr>
          <p:grpSp>
            <p:nvGrpSpPr>
              <p:cNvPr id="10" name="Groep 9">
                <a:extLst>
                  <a:ext uri="{FF2B5EF4-FFF2-40B4-BE49-F238E27FC236}">
                    <a16:creationId xmlns:a16="http://schemas.microsoft.com/office/drawing/2014/main" id="{935620A2-F76C-4F45-9623-4042BE44F58B}"/>
                  </a:ext>
                </a:extLst>
              </p:cNvPr>
              <p:cNvGrpSpPr/>
              <p:nvPr/>
            </p:nvGrpSpPr>
            <p:grpSpPr>
              <a:xfrm>
                <a:off x="1151619" y="3037345"/>
                <a:ext cx="7848872" cy="1164350"/>
                <a:chOff x="179512" y="3131494"/>
                <a:chExt cx="7848872" cy="1164350"/>
              </a:xfrm>
            </p:grpSpPr>
            <p:pic>
              <p:nvPicPr>
                <p:cNvPr id="2" name="Afbeelding 1">
                  <a:extLst>
                    <a:ext uri="{FF2B5EF4-FFF2-40B4-BE49-F238E27FC236}">
                      <a16:creationId xmlns:a16="http://schemas.microsoft.com/office/drawing/2014/main" id="{B55390F1-0B73-48BE-89DE-13E64AF87C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793" t="50351" r="13093" b="14622"/>
                <a:stretch/>
              </p:blipFill>
              <p:spPr bwMode="auto">
                <a:xfrm>
                  <a:off x="4644009" y="3131494"/>
                  <a:ext cx="2592287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Afbeelding 4">
                  <a:extLst>
                    <a:ext uri="{FF2B5EF4-FFF2-40B4-BE49-F238E27FC236}">
                      <a16:creationId xmlns:a16="http://schemas.microsoft.com/office/drawing/2014/main" id="{CCAF3DAA-B77A-4E15-81F5-CB23099CE2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552" t="50351" r="19359" b="14622"/>
                <a:stretch/>
              </p:blipFill>
              <p:spPr bwMode="auto">
                <a:xfrm>
                  <a:off x="2627785" y="3131494"/>
                  <a:ext cx="2016224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Afbeelding 5">
                  <a:extLst>
                    <a:ext uri="{FF2B5EF4-FFF2-40B4-BE49-F238E27FC236}">
                      <a16:creationId xmlns:a16="http://schemas.microsoft.com/office/drawing/2014/main" id="{C5B9CC0F-361B-416E-9E94-E624D13C0E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793" t="50351" r="13093" b="14622"/>
                <a:stretch/>
              </p:blipFill>
              <p:spPr bwMode="auto">
                <a:xfrm>
                  <a:off x="179512" y="3131494"/>
                  <a:ext cx="2592287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Afbeelding 6">
                  <a:extLst>
                    <a:ext uri="{FF2B5EF4-FFF2-40B4-BE49-F238E27FC236}">
                      <a16:creationId xmlns:a16="http://schemas.microsoft.com/office/drawing/2014/main" id="{D97918DD-01BD-48DD-A102-6C049AE6C7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552" t="50351" r="38157" b="14622"/>
                <a:stretch/>
              </p:blipFill>
              <p:spPr bwMode="auto">
                <a:xfrm>
                  <a:off x="7092282" y="3131494"/>
                  <a:ext cx="936102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670169DA-F7AC-4470-B46C-C56DE9469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15" t="53265" r="18568" b="11708"/>
              <a:stretch/>
            </p:blipFill>
            <p:spPr bwMode="auto">
              <a:xfrm>
                <a:off x="360000" y="3121200"/>
                <a:ext cx="845625" cy="116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B588A929-9C2E-4204-B045-ECC93A2F4631}"/>
                  </a:ext>
                </a:extLst>
              </p:cNvPr>
              <p:cNvSpPr/>
              <p:nvPr/>
            </p:nvSpPr>
            <p:spPr>
              <a:xfrm>
                <a:off x="5796000" y="3863359"/>
                <a:ext cx="288032" cy="338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7A3D46DB-6A11-4CE2-B58E-ABBD5BC373D1}"/>
                  </a:ext>
                </a:extLst>
              </p:cNvPr>
              <p:cNvSpPr/>
              <p:nvPr/>
            </p:nvSpPr>
            <p:spPr>
              <a:xfrm>
                <a:off x="7992381" y="3947214"/>
                <a:ext cx="288032" cy="338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2FFFA7DC-F46F-43E5-9DBD-E78E76A028E1}"/>
                  </a:ext>
                </a:extLst>
              </p:cNvPr>
              <p:cNvSpPr txBox="1"/>
              <p:nvPr/>
            </p:nvSpPr>
            <p:spPr>
              <a:xfrm flipH="1">
                <a:off x="5724246" y="3863360"/>
                <a:ext cx="8280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>
                    <a:latin typeface="+mn-lt"/>
                  </a:rPr>
                  <a:t>3</a:t>
                </a:r>
              </a:p>
            </p:txBody>
          </p:sp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366656F2-C449-4AE3-AC72-6617C9194367}"/>
                  </a:ext>
                </a:extLst>
              </p:cNvPr>
              <p:cNvSpPr txBox="1"/>
              <p:nvPr/>
            </p:nvSpPr>
            <p:spPr>
              <a:xfrm>
                <a:off x="7895391" y="389391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latin typeface="+mn-lt"/>
                  </a:rPr>
                  <a:t>4</a:t>
                </a:r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88D31C9-BA3B-4B42-96E3-2B428D655DFB}"/>
                </a:ext>
              </a:extLst>
            </p:cNvPr>
            <p:cNvGrpSpPr/>
            <p:nvPr/>
          </p:nvGrpSpPr>
          <p:grpSpPr>
            <a:xfrm>
              <a:off x="3976178" y="3985492"/>
              <a:ext cx="2481264" cy="212605"/>
              <a:chOff x="3976178" y="3985492"/>
              <a:chExt cx="2481264" cy="212605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1343C39-6556-4BF8-87FB-C3D086132624}"/>
                  </a:ext>
                </a:extLst>
              </p:cNvPr>
              <p:cNvSpPr/>
              <p:nvPr/>
            </p:nvSpPr>
            <p:spPr>
              <a:xfrm>
                <a:off x="5086800" y="3996952"/>
                <a:ext cx="262817" cy="183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EF14708-B9ED-45AD-AC93-F291DC672BEA}"/>
                  </a:ext>
                </a:extLst>
              </p:cNvPr>
              <p:cNvSpPr/>
              <p:nvPr/>
            </p:nvSpPr>
            <p:spPr>
              <a:xfrm>
                <a:off x="6194625" y="4014825"/>
                <a:ext cx="262817" cy="183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EBB349F2-716C-430A-AB7D-54D65A47CD46}"/>
                  </a:ext>
                </a:extLst>
              </p:cNvPr>
              <p:cNvSpPr/>
              <p:nvPr/>
            </p:nvSpPr>
            <p:spPr>
              <a:xfrm>
                <a:off x="3976178" y="3985492"/>
                <a:ext cx="262817" cy="183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8" name="Tekstvak 37">
            <a:extLst>
              <a:ext uri="{FF2B5EF4-FFF2-40B4-BE49-F238E27FC236}">
                <a16:creationId xmlns:a16="http://schemas.microsoft.com/office/drawing/2014/main" id="{36E83D2B-FB4F-49F3-A2F1-B98AFAAE3427}"/>
              </a:ext>
            </a:extLst>
          </p:cNvPr>
          <p:cNvSpPr txBox="1"/>
          <p:nvPr/>
        </p:nvSpPr>
        <p:spPr>
          <a:xfrm>
            <a:off x="674566" y="548680"/>
            <a:ext cx="578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+mn-lt"/>
              </a:rPr>
              <a:t>Vorming van een eiwit</a:t>
            </a:r>
          </a:p>
        </p:txBody>
      </p:sp>
    </p:spTree>
    <p:extLst>
      <p:ext uri="{BB962C8B-B14F-4D97-AF65-F5344CB8AC3E}">
        <p14:creationId xmlns:p14="http://schemas.microsoft.com/office/powerpoint/2010/main" val="30678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452FFF-82C5-41B6-8596-672776ECA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t="46724" r="33567" b="5178"/>
          <a:stretch/>
        </p:blipFill>
        <p:spPr>
          <a:xfrm>
            <a:off x="197851" y="161924"/>
            <a:ext cx="4078475" cy="19894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0" name="Groep 39">
            <a:extLst>
              <a:ext uri="{FF2B5EF4-FFF2-40B4-BE49-F238E27FC236}">
                <a16:creationId xmlns:a16="http://schemas.microsoft.com/office/drawing/2014/main" id="{8B59CE39-D5A8-4CC1-ABBE-F6C17B415FBF}"/>
              </a:ext>
            </a:extLst>
          </p:cNvPr>
          <p:cNvGrpSpPr/>
          <p:nvPr/>
        </p:nvGrpSpPr>
        <p:grpSpPr>
          <a:xfrm>
            <a:off x="851971" y="3081713"/>
            <a:ext cx="7440057" cy="929672"/>
            <a:chOff x="1012457" y="3062663"/>
            <a:chExt cx="7440057" cy="929672"/>
          </a:xfrm>
        </p:grpSpPr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4CA49CE6-EC81-4D9C-8831-DC1F03FB5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3601" y="3062663"/>
              <a:ext cx="848913" cy="646331"/>
            </a:xfrm>
            <a:prstGeom prst="rect">
              <a:avLst/>
            </a:prstGeom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BB9D59EE-6224-45D3-845E-5226F99C7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457" y="3265160"/>
              <a:ext cx="722294" cy="717447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71912923-81AF-4BB9-A7D5-16D11374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3629" y="3062663"/>
              <a:ext cx="822374" cy="919944"/>
            </a:xfrm>
            <a:prstGeom prst="rect">
              <a:avLst/>
            </a:prstGeom>
          </p:spPr>
        </p:pic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42D84027-AD01-49CF-A9AD-EF867DB4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3207" y="3062663"/>
              <a:ext cx="822374" cy="919944"/>
            </a:xfrm>
            <a:prstGeom prst="rect">
              <a:avLst/>
            </a:prstGeom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8495EA00-7550-4E06-BAD9-397A874F7EF4}"/>
                </a:ext>
              </a:extLst>
            </p:cNvPr>
            <p:cNvSpPr/>
            <p:nvPr/>
          </p:nvSpPr>
          <p:spPr>
            <a:xfrm>
              <a:off x="1734751" y="3077935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EE23513-39B0-49D6-BF2A-E5315D024546}"/>
                </a:ext>
              </a:extLst>
            </p:cNvPr>
            <p:cNvSpPr/>
            <p:nvPr/>
          </p:nvSpPr>
          <p:spPr>
            <a:xfrm>
              <a:off x="3965174" y="3068207"/>
              <a:ext cx="1418455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6ACC8A98-6240-43C2-AC58-EEDECA4ED61E}"/>
                </a:ext>
              </a:extLst>
            </p:cNvPr>
            <p:cNvSpPr/>
            <p:nvPr/>
          </p:nvSpPr>
          <p:spPr>
            <a:xfrm>
              <a:off x="6198434" y="3068207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FC1E4A0B-4B15-4A00-914F-3763B369F886}"/>
              </a:ext>
            </a:extLst>
          </p:cNvPr>
          <p:cNvSpPr txBox="1"/>
          <p:nvPr/>
        </p:nvSpPr>
        <p:spPr>
          <a:xfrm>
            <a:off x="996660" y="5049488"/>
            <a:ext cx="267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+mn-lt"/>
              </a:rPr>
              <a:t>1-fluor-2,4-dinitrobenzeen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70840B0-A008-41EA-A1A8-38899D627204}"/>
              </a:ext>
            </a:extLst>
          </p:cNvPr>
          <p:cNvCxnSpPr>
            <a:cxnSpLocks/>
          </p:cNvCxnSpPr>
          <p:nvPr/>
        </p:nvCxnSpPr>
        <p:spPr>
          <a:xfrm flipH="1" flipV="1">
            <a:off x="1437889" y="3742819"/>
            <a:ext cx="1009251" cy="1401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2C6A9407-2947-454A-9FC2-0D285B3F8B55}"/>
              </a:ext>
            </a:extLst>
          </p:cNvPr>
          <p:cNvSpPr txBox="1"/>
          <p:nvPr/>
        </p:nvSpPr>
        <p:spPr>
          <a:xfrm>
            <a:off x="6464175" y="3310852"/>
            <a:ext cx="56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Val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C6A9407-2947-454A-9FC2-0D285B3F8B55}"/>
              </a:ext>
            </a:extLst>
          </p:cNvPr>
          <p:cNvSpPr txBox="1"/>
          <p:nvPr/>
        </p:nvSpPr>
        <p:spPr>
          <a:xfrm>
            <a:off x="4230914" y="3310851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  <a:latin typeface="+mn-lt"/>
              </a:rPr>
              <a:t>Gly</a:t>
            </a:r>
            <a:endParaRPr lang="nl-NL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0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452FFF-82C5-41B6-8596-672776ECA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t="46724" r="33567" b="5178"/>
          <a:stretch/>
        </p:blipFill>
        <p:spPr>
          <a:xfrm>
            <a:off x="197851" y="161924"/>
            <a:ext cx="4078475" cy="19894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0" name="Groep 39">
            <a:extLst>
              <a:ext uri="{FF2B5EF4-FFF2-40B4-BE49-F238E27FC236}">
                <a16:creationId xmlns:a16="http://schemas.microsoft.com/office/drawing/2014/main" id="{8B59CE39-D5A8-4CC1-ABBE-F6C17B415FBF}"/>
              </a:ext>
            </a:extLst>
          </p:cNvPr>
          <p:cNvGrpSpPr/>
          <p:nvPr/>
        </p:nvGrpSpPr>
        <p:grpSpPr>
          <a:xfrm>
            <a:off x="851971" y="3081713"/>
            <a:ext cx="7440057" cy="929672"/>
            <a:chOff x="1012457" y="3062663"/>
            <a:chExt cx="7440057" cy="929672"/>
          </a:xfrm>
        </p:grpSpPr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4CA49CE6-EC81-4D9C-8831-DC1F03FB5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3601" y="3062663"/>
              <a:ext cx="848913" cy="646331"/>
            </a:xfrm>
            <a:prstGeom prst="rect">
              <a:avLst/>
            </a:prstGeom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BB9D59EE-6224-45D3-845E-5226F99C7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457" y="3265160"/>
              <a:ext cx="722294" cy="717447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71912923-81AF-4BB9-A7D5-16D11374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3629" y="3062663"/>
              <a:ext cx="822374" cy="919944"/>
            </a:xfrm>
            <a:prstGeom prst="rect">
              <a:avLst/>
            </a:prstGeom>
          </p:spPr>
        </p:pic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42D84027-AD01-49CF-A9AD-EF867DB4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3207" y="3062663"/>
              <a:ext cx="822374" cy="919944"/>
            </a:xfrm>
            <a:prstGeom prst="rect">
              <a:avLst/>
            </a:prstGeom>
          </p:spPr>
        </p:pic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8495EA00-7550-4E06-BAD9-397A874F7EF4}"/>
                </a:ext>
              </a:extLst>
            </p:cNvPr>
            <p:cNvSpPr/>
            <p:nvPr/>
          </p:nvSpPr>
          <p:spPr>
            <a:xfrm>
              <a:off x="1734751" y="3077935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EE23513-39B0-49D6-BF2A-E5315D024546}"/>
                </a:ext>
              </a:extLst>
            </p:cNvPr>
            <p:cNvSpPr/>
            <p:nvPr/>
          </p:nvSpPr>
          <p:spPr>
            <a:xfrm>
              <a:off x="3965174" y="3068207"/>
              <a:ext cx="1418455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6ACC8A98-6240-43C2-AC58-EEDECA4ED61E}"/>
                </a:ext>
              </a:extLst>
            </p:cNvPr>
            <p:cNvSpPr/>
            <p:nvPr/>
          </p:nvSpPr>
          <p:spPr>
            <a:xfrm>
              <a:off x="6198434" y="3068207"/>
              <a:ext cx="1418456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2C6A9407-2947-454A-9FC2-0D285B3F8B55}"/>
              </a:ext>
            </a:extLst>
          </p:cNvPr>
          <p:cNvSpPr txBox="1"/>
          <p:nvPr/>
        </p:nvSpPr>
        <p:spPr>
          <a:xfrm>
            <a:off x="6464175" y="3310852"/>
            <a:ext cx="56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Val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C6A9407-2947-454A-9FC2-0D285B3F8B55}"/>
              </a:ext>
            </a:extLst>
          </p:cNvPr>
          <p:cNvSpPr txBox="1"/>
          <p:nvPr/>
        </p:nvSpPr>
        <p:spPr>
          <a:xfrm>
            <a:off x="4230914" y="3310851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  <a:latin typeface="+mn-lt"/>
              </a:rPr>
              <a:t>Gly</a:t>
            </a:r>
            <a:endParaRPr lang="nl-NL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C6A9407-2947-454A-9FC2-0D285B3F8B55}"/>
              </a:ext>
            </a:extLst>
          </p:cNvPr>
          <p:cNvSpPr txBox="1"/>
          <p:nvPr/>
        </p:nvSpPr>
        <p:spPr>
          <a:xfrm>
            <a:off x="1987985" y="3310850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  <a:latin typeface="+mn-lt"/>
              </a:rPr>
              <a:t>Ala</a:t>
            </a:r>
            <a:endParaRPr lang="nl-NL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8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9977" y="161365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Opg</a:t>
            </a:r>
            <a:r>
              <a:rPr lang="nl-NL" dirty="0">
                <a:latin typeface="+mn-lt"/>
              </a:rPr>
              <a:t>a</a:t>
            </a:r>
            <a:r>
              <a:rPr lang="nl-NL" dirty="0"/>
              <a:t>ve 19b</a:t>
            </a:r>
          </a:p>
        </p:txBody>
      </p:sp>
    </p:spTree>
    <p:extLst>
      <p:ext uri="{BB962C8B-B14F-4D97-AF65-F5344CB8AC3E}">
        <p14:creationId xmlns:p14="http://schemas.microsoft.com/office/powerpoint/2010/main" val="1179757094"/>
      </p:ext>
    </p:extLst>
  </p:cSld>
  <p:clrMapOvr>
    <a:masterClrMapping/>
  </p:clrMapOvr>
  <p:transition spd="slow"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07798" y="77992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solidFill>
                  <a:schemeClr val="bg1"/>
                </a:solidFill>
                <a:latin typeface="+mn-lt"/>
              </a:rPr>
              <a:t>+  2 H</a:t>
            </a:r>
            <a:r>
              <a:rPr lang="nl-NL" baseline="-25000" dirty="0">
                <a:solidFill>
                  <a:schemeClr val="bg1"/>
                </a:solidFill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latin typeface="+mn-lt"/>
              </a:rPr>
              <a:t>O  +  2e</a:t>
            </a:r>
            <a:r>
              <a:rPr lang="nl-NL" baseline="30000" dirty="0">
                <a:solidFill>
                  <a:schemeClr val="bg1"/>
                </a:solidFill>
                <a:latin typeface="+mn-lt"/>
              </a:rPr>
              <a:t>-</a:t>
            </a:r>
            <a:r>
              <a:rPr lang="nl-NL" dirty="0">
                <a:latin typeface="+mn-lt"/>
              </a:rPr>
              <a:t>                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</a:t>
            </a:r>
            <a:r>
              <a:rPr lang="nl-NL" dirty="0">
                <a:solidFill>
                  <a:schemeClr val="bg1"/>
                </a:solidFill>
                <a:latin typeface="+mn-lt"/>
              </a:rPr>
              <a:t>+  2 OH</a:t>
            </a:r>
            <a:r>
              <a:rPr lang="nl-NL" baseline="30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nl-NL" dirty="0">
                <a:solidFill>
                  <a:schemeClr val="bg1"/>
                </a:solidFill>
                <a:latin typeface="+mn-lt"/>
              </a:rPr>
              <a:t>   </a:t>
            </a:r>
          </a:p>
        </p:txBody>
      </p:sp>
      <p:sp>
        <p:nvSpPr>
          <p:cNvPr id="4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89314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0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07798" y="77992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2 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O  </a:t>
            </a:r>
            <a:r>
              <a:rPr lang="nl-NL" dirty="0">
                <a:solidFill>
                  <a:schemeClr val="bg1"/>
                </a:solidFill>
                <a:latin typeface="+mn-lt"/>
              </a:rPr>
              <a:t>+  2e</a:t>
            </a:r>
            <a:r>
              <a:rPr lang="nl-NL" baseline="30000" dirty="0">
                <a:solidFill>
                  <a:schemeClr val="bg1"/>
                </a:solidFill>
                <a:latin typeface="+mn-lt"/>
              </a:rPr>
              <a:t>-</a:t>
            </a:r>
            <a:r>
              <a:rPr lang="nl-NL" dirty="0">
                <a:latin typeface="+mn-lt"/>
              </a:rPr>
              <a:t>                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</a:t>
            </a:r>
            <a:r>
              <a:rPr lang="nl-NL" dirty="0">
                <a:solidFill>
                  <a:schemeClr val="bg1"/>
                </a:solidFill>
                <a:latin typeface="+mn-lt"/>
              </a:rPr>
              <a:t>+  2 OH</a:t>
            </a:r>
            <a:r>
              <a:rPr lang="nl-NL" baseline="30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nl-NL" dirty="0">
                <a:solidFill>
                  <a:schemeClr val="bg1"/>
                </a:solidFill>
                <a:latin typeface="+mn-lt"/>
              </a:rPr>
              <a:t>   </a:t>
            </a:r>
          </a:p>
        </p:txBody>
      </p:sp>
      <p:sp>
        <p:nvSpPr>
          <p:cNvPr id="4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89314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9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07798" y="77992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2 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O  </a:t>
            </a:r>
            <a:r>
              <a:rPr lang="nl-NL" dirty="0">
                <a:solidFill>
                  <a:schemeClr val="bg1"/>
                </a:solidFill>
                <a:latin typeface="+mn-lt"/>
              </a:rPr>
              <a:t>+  2e</a:t>
            </a:r>
            <a:r>
              <a:rPr lang="nl-NL" baseline="30000" dirty="0">
                <a:solidFill>
                  <a:schemeClr val="bg1"/>
                </a:solidFill>
                <a:latin typeface="+mn-lt"/>
              </a:rPr>
              <a:t>-</a:t>
            </a:r>
            <a:r>
              <a:rPr lang="nl-NL" dirty="0">
                <a:latin typeface="+mn-lt"/>
              </a:rPr>
              <a:t>                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2 OH</a:t>
            </a:r>
            <a:r>
              <a:rPr lang="nl-NL" baseline="30000" dirty="0">
                <a:latin typeface="+mn-lt"/>
              </a:rPr>
              <a:t>- </a:t>
            </a:r>
            <a:r>
              <a:rPr lang="nl-NL" dirty="0">
                <a:latin typeface="+mn-lt"/>
              </a:rPr>
              <a:t>   </a:t>
            </a:r>
          </a:p>
        </p:txBody>
      </p:sp>
      <p:sp>
        <p:nvSpPr>
          <p:cNvPr id="4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89314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6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07798" y="77992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2 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O  +  2e</a:t>
            </a:r>
            <a:r>
              <a:rPr lang="nl-NL" baseline="30000" dirty="0">
                <a:latin typeface="+mn-lt"/>
              </a:rPr>
              <a:t>-</a:t>
            </a:r>
            <a:r>
              <a:rPr lang="nl-NL" dirty="0">
                <a:latin typeface="+mn-lt"/>
              </a:rPr>
              <a:t>                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2 OH</a:t>
            </a:r>
            <a:r>
              <a:rPr lang="nl-NL" baseline="30000" dirty="0">
                <a:latin typeface="+mn-lt"/>
              </a:rPr>
              <a:t>- </a:t>
            </a:r>
            <a:r>
              <a:rPr lang="nl-NL" dirty="0">
                <a:latin typeface="+mn-lt"/>
              </a:rPr>
              <a:t>   </a:t>
            </a:r>
          </a:p>
        </p:txBody>
      </p:sp>
      <p:sp>
        <p:nvSpPr>
          <p:cNvPr id="4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89314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15835" y="1510158"/>
            <a:ext cx="20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+mn-lt"/>
              </a:rPr>
              <a:t>2</a:t>
            </a:r>
            <a:r>
              <a:rPr lang="nl-NL" dirty="0">
                <a:latin typeface="+mn-lt"/>
              </a:rPr>
              <a:t> H-S-CH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07798" y="77992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2 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O  +  2e</a:t>
            </a:r>
            <a:r>
              <a:rPr lang="nl-NL" baseline="30000" dirty="0">
                <a:latin typeface="+mn-lt"/>
              </a:rPr>
              <a:t>-</a:t>
            </a:r>
            <a:r>
              <a:rPr lang="nl-NL" dirty="0">
                <a:latin typeface="+mn-lt"/>
              </a:rPr>
              <a:t>                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2 OH</a:t>
            </a:r>
            <a:r>
              <a:rPr lang="nl-NL" baseline="30000" dirty="0">
                <a:latin typeface="+mn-lt"/>
              </a:rPr>
              <a:t>- </a:t>
            </a:r>
            <a:r>
              <a:rPr lang="nl-NL" dirty="0">
                <a:latin typeface="+mn-lt"/>
              </a:rPr>
              <a:t>   </a:t>
            </a:r>
          </a:p>
        </p:txBody>
      </p:sp>
      <p:sp>
        <p:nvSpPr>
          <p:cNvPr id="4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89314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1634551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3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15835" y="1510158"/>
            <a:ext cx="20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2 H-S-CH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07798" y="77992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2 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O  +  2e</a:t>
            </a:r>
            <a:r>
              <a:rPr lang="nl-NL" baseline="30000" dirty="0">
                <a:latin typeface="+mn-lt"/>
              </a:rPr>
              <a:t>-</a:t>
            </a:r>
            <a:r>
              <a:rPr lang="nl-NL" dirty="0">
                <a:latin typeface="+mn-lt"/>
              </a:rPr>
              <a:t>                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2 OH</a:t>
            </a:r>
            <a:r>
              <a:rPr lang="nl-NL" baseline="30000" dirty="0">
                <a:latin typeface="+mn-lt"/>
              </a:rPr>
              <a:t>- </a:t>
            </a:r>
            <a:r>
              <a:rPr lang="nl-NL" dirty="0">
                <a:latin typeface="+mn-lt"/>
              </a:rPr>
              <a:t>   </a:t>
            </a:r>
          </a:p>
        </p:txBody>
      </p:sp>
      <p:sp>
        <p:nvSpPr>
          <p:cNvPr id="4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89314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1634551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355590" y="1515999"/>
            <a:ext cx="459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n-lt"/>
              </a:rPr>
              <a:t>     CH</a:t>
            </a:r>
            <a:r>
              <a:rPr lang="nl-NL" baseline="-25000" dirty="0">
                <a:latin typeface="+mn-lt"/>
              </a:rPr>
              <a:t>3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  </a:t>
            </a:r>
            <a:r>
              <a:rPr lang="nl-NL" dirty="0">
                <a:solidFill>
                  <a:schemeClr val="bg1"/>
                </a:solidFill>
                <a:latin typeface="+mn-lt"/>
              </a:rPr>
              <a:t>+  2H</a:t>
            </a:r>
            <a:r>
              <a:rPr lang="nl-NL" baseline="30000" dirty="0">
                <a:solidFill>
                  <a:schemeClr val="bg1"/>
                </a:solidFill>
                <a:latin typeface="+mn-lt"/>
              </a:rPr>
              <a:t>+  </a:t>
            </a:r>
            <a:r>
              <a:rPr lang="nl-NL" dirty="0">
                <a:solidFill>
                  <a:schemeClr val="bg1"/>
                </a:solidFill>
                <a:latin typeface="+mn-lt"/>
              </a:rPr>
              <a:t>+  2e</a:t>
            </a:r>
            <a:r>
              <a:rPr lang="nl-NL" baseline="30000" dirty="0">
                <a:solidFill>
                  <a:schemeClr val="bg1"/>
                </a:solidFill>
                <a:latin typeface="+mn-lt"/>
              </a:rPr>
              <a:t>-</a:t>
            </a:r>
            <a:endParaRPr lang="nl-NL" baseline="-25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10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15835" y="1510158"/>
            <a:ext cx="20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2 H-S-CH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07798" y="77992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2 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O  +  2e</a:t>
            </a:r>
            <a:r>
              <a:rPr lang="nl-NL" baseline="30000" dirty="0">
                <a:latin typeface="+mn-lt"/>
              </a:rPr>
              <a:t>-</a:t>
            </a:r>
            <a:r>
              <a:rPr lang="nl-NL" dirty="0">
                <a:latin typeface="+mn-lt"/>
              </a:rPr>
              <a:t>                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2 OH</a:t>
            </a:r>
            <a:r>
              <a:rPr lang="nl-NL" baseline="30000" dirty="0">
                <a:latin typeface="+mn-lt"/>
              </a:rPr>
              <a:t>- </a:t>
            </a:r>
            <a:r>
              <a:rPr lang="nl-NL" dirty="0">
                <a:latin typeface="+mn-lt"/>
              </a:rPr>
              <a:t>   </a:t>
            </a:r>
          </a:p>
        </p:txBody>
      </p:sp>
      <p:sp>
        <p:nvSpPr>
          <p:cNvPr id="4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89314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1634551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355590" y="1515999"/>
            <a:ext cx="4021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n-lt"/>
              </a:rPr>
              <a:t>     CH</a:t>
            </a:r>
            <a:r>
              <a:rPr lang="nl-NL" baseline="-25000" dirty="0">
                <a:latin typeface="+mn-lt"/>
              </a:rPr>
              <a:t>3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  </a:t>
            </a:r>
            <a:r>
              <a:rPr lang="nl-NL" dirty="0">
                <a:latin typeface="+mn-lt"/>
              </a:rPr>
              <a:t>+  2H</a:t>
            </a:r>
            <a:r>
              <a:rPr lang="nl-NL" baseline="30000" dirty="0">
                <a:latin typeface="+mn-lt"/>
              </a:rPr>
              <a:t>+</a:t>
            </a:r>
            <a:endParaRPr lang="nl-NL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5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ep 36">
            <a:extLst>
              <a:ext uri="{FF2B5EF4-FFF2-40B4-BE49-F238E27FC236}">
                <a16:creationId xmlns:a16="http://schemas.microsoft.com/office/drawing/2014/main" id="{1407640E-17AF-4B84-826D-F5E9FC54652D}"/>
              </a:ext>
            </a:extLst>
          </p:cNvPr>
          <p:cNvGrpSpPr/>
          <p:nvPr/>
        </p:nvGrpSpPr>
        <p:grpSpPr>
          <a:xfrm>
            <a:off x="251754" y="1827028"/>
            <a:ext cx="8640491" cy="3069691"/>
            <a:chOff x="251754" y="1128406"/>
            <a:chExt cx="8640491" cy="3069691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8FF7D279-2FBA-4C38-9332-2D8BF7EAA9CF}"/>
                </a:ext>
              </a:extLst>
            </p:cNvPr>
            <p:cNvGrpSpPr/>
            <p:nvPr/>
          </p:nvGrpSpPr>
          <p:grpSpPr>
            <a:xfrm>
              <a:off x="251754" y="1128406"/>
              <a:ext cx="8640491" cy="1248205"/>
              <a:chOff x="360000" y="3037345"/>
              <a:chExt cx="8640491" cy="1248205"/>
            </a:xfrm>
          </p:grpSpPr>
          <p:grpSp>
            <p:nvGrpSpPr>
              <p:cNvPr id="10" name="Groep 9">
                <a:extLst>
                  <a:ext uri="{FF2B5EF4-FFF2-40B4-BE49-F238E27FC236}">
                    <a16:creationId xmlns:a16="http://schemas.microsoft.com/office/drawing/2014/main" id="{935620A2-F76C-4F45-9623-4042BE44F58B}"/>
                  </a:ext>
                </a:extLst>
              </p:cNvPr>
              <p:cNvGrpSpPr/>
              <p:nvPr/>
            </p:nvGrpSpPr>
            <p:grpSpPr>
              <a:xfrm>
                <a:off x="1151619" y="3037345"/>
                <a:ext cx="7848872" cy="1164350"/>
                <a:chOff x="179512" y="3131494"/>
                <a:chExt cx="7848872" cy="1164350"/>
              </a:xfrm>
            </p:grpSpPr>
            <p:pic>
              <p:nvPicPr>
                <p:cNvPr id="2" name="Afbeelding 1">
                  <a:extLst>
                    <a:ext uri="{FF2B5EF4-FFF2-40B4-BE49-F238E27FC236}">
                      <a16:creationId xmlns:a16="http://schemas.microsoft.com/office/drawing/2014/main" id="{B55390F1-0B73-48BE-89DE-13E64AF87C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793" t="50351" r="13093" b="14622"/>
                <a:stretch/>
              </p:blipFill>
              <p:spPr bwMode="auto">
                <a:xfrm>
                  <a:off x="4644009" y="3131494"/>
                  <a:ext cx="2592287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Afbeelding 4">
                  <a:extLst>
                    <a:ext uri="{FF2B5EF4-FFF2-40B4-BE49-F238E27FC236}">
                      <a16:creationId xmlns:a16="http://schemas.microsoft.com/office/drawing/2014/main" id="{CCAF3DAA-B77A-4E15-81F5-CB23099CE2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552" t="50351" r="19359" b="14622"/>
                <a:stretch/>
              </p:blipFill>
              <p:spPr bwMode="auto">
                <a:xfrm>
                  <a:off x="2627785" y="3131494"/>
                  <a:ext cx="2016224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Afbeelding 5">
                  <a:extLst>
                    <a:ext uri="{FF2B5EF4-FFF2-40B4-BE49-F238E27FC236}">
                      <a16:creationId xmlns:a16="http://schemas.microsoft.com/office/drawing/2014/main" id="{C5B9CC0F-361B-416E-9E94-E624D13C0E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793" t="50351" r="13093" b="14622"/>
                <a:stretch/>
              </p:blipFill>
              <p:spPr bwMode="auto">
                <a:xfrm>
                  <a:off x="179512" y="3131494"/>
                  <a:ext cx="2592287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Afbeelding 6">
                  <a:extLst>
                    <a:ext uri="{FF2B5EF4-FFF2-40B4-BE49-F238E27FC236}">
                      <a16:creationId xmlns:a16="http://schemas.microsoft.com/office/drawing/2014/main" id="{D97918DD-01BD-48DD-A102-6C049AE6C7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552" t="50351" r="38157" b="14622"/>
                <a:stretch/>
              </p:blipFill>
              <p:spPr bwMode="auto">
                <a:xfrm>
                  <a:off x="7092282" y="3131494"/>
                  <a:ext cx="936102" cy="1164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670169DA-F7AC-4470-B46C-C56DE9469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15" t="53265" r="18568" b="11708"/>
              <a:stretch/>
            </p:blipFill>
            <p:spPr bwMode="auto">
              <a:xfrm>
                <a:off x="360000" y="3121200"/>
                <a:ext cx="845625" cy="1164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B588A929-9C2E-4204-B045-ECC93A2F4631}"/>
                  </a:ext>
                </a:extLst>
              </p:cNvPr>
              <p:cNvSpPr/>
              <p:nvPr/>
            </p:nvSpPr>
            <p:spPr>
              <a:xfrm>
                <a:off x="5796000" y="3863359"/>
                <a:ext cx="288032" cy="338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7A3D46DB-6A11-4CE2-B58E-ABBD5BC373D1}"/>
                  </a:ext>
                </a:extLst>
              </p:cNvPr>
              <p:cNvSpPr/>
              <p:nvPr/>
            </p:nvSpPr>
            <p:spPr>
              <a:xfrm>
                <a:off x="7992381" y="3947214"/>
                <a:ext cx="288032" cy="338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2FFFA7DC-F46F-43E5-9DBD-E78E76A028E1}"/>
                  </a:ext>
                </a:extLst>
              </p:cNvPr>
              <p:cNvSpPr txBox="1"/>
              <p:nvPr/>
            </p:nvSpPr>
            <p:spPr>
              <a:xfrm flipH="1">
                <a:off x="5724246" y="3863360"/>
                <a:ext cx="8280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>
                    <a:latin typeface="+mn-lt"/>
                  </a:rPr>
                  <a:t>3</a:t>
                </a:r>
              </a:p>
            </p:txBody>
          </p:sp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366656F2-C449-4AE3-AC72-6617C9194367}"/>
                  </a:ext>
                </a:extLst>
              </p:cNvPr>
              <p:cNvSpPr txBox="1"/>
              <p:nvPr/>
            </p:nvSpPr>
            <p:spPr>
              <a:xfrm>
                <a:off x="7895391" y="389391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latin typeface="+mn-lt"/>
                  </a:rPr>
                  <a:t>4</a:t>
                </a:r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88D31C9-BA3B-4B42-96E3-2B428D655DFB}"/>
                </a:ext>
              </a:extLst>
            </p:cNvPr>
            <p:cNvGrpSpPr/>
            <p:nvPr/>
          </p:nvGrpSpPr>
          <p:grpSpPr>
            <a:xfrm>
              <a:off x="3976178" y="3985492"/>
              <a:ext cx="2481264" cy="212605"/>
              <a:chOff x="3976178" y="3985492"/>
              <a:chExt cx="2481264" cy="212605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1343C39-6556-4BF8-87FB-C3D086132624}"/>
                  </a:ext>
                </a:extLst>
              </p:cNvPr>
              <p:cNvSpPr/>
              <p:nvPr/>
            </p:nvSpPr>
            <p:spPr>
              <a:xfrm>
                <a:off x="5086800" y="3996952"/>
                <a:ext cx="262817" cy="183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EF14708-B9ED-45AD-AC93-F291DC672BEA}"/>
                  </a:ext>
                </a:extLst>
              </p:cNvPr>
              <p:cNvSpPr/>
              <p:nvPr/>
            </p:nvSpPr>
            <p:spPr>
              <a:xfrm>
                <a:off x="6194625" y="4014825"/>
                <a:ext cx="262817" cy="183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EBB349F2-716C-430A-AB7D-54D65A47CD46}"/>
                  </a:ext>
                </a:extLst>
              </p:cNvPr>
              <p:cNvSpPr/>
              <p:nvPr/>
            </p:nvSpPr>
            <p:spPr>
              <a:xfrm>
                <a:off x="3976178" y="3985492"/>
                <a:ext cx="262817" cy="183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8" name="Tekstvak 37">
            <a:extLst>
              <a:ext uri="{FF2B5EF4-FFF2-40B4-BE49-F238E27FC236}">
                <a16:creationId xmlns:a16="http://schemas.microsoft.com/office/drawing/2014/main" id="{36E83D2B-FB4F-49F3-A2F1-B98AFAAE3427}"/>
              </a:ext>
            </a:extLst>
          </p:cNvPr>
          <p:cNvSpPr txBox="1"/>
          <p:nvPr/>
        </p:nvSpPr>
        <p:spPr>
          <a:xfrm>
            <a:off x="674566" y="548680"/>
            <a:ext cx="578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+mn-lt"/>
              </a:rPr>
              <a:t>Vorming van een eiwit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5BBE96A-8BD2-4325-BF1C-E1179F4CCA12}"/>
              </a:ext>
            </a:extLst>
          </p:cNvPr>
          <p:cNvSpPr/>
          <p:nvPr/>
        </p:nvSpPr>
        <p:spPr>
          <a:xfrm>
            <a:off x="1764985" y="2160000"/>
            <a:ext cx="1070876" cy="410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DC1DB2D-FDC4-4426-807D-2B681F287E84}"/>
              </a:ext>
            </a:extLst>
          </p:cNvPr>
          <p:cNvSpPr/>
          <p:nvPr/>
        </p:nvSpPr>
        <p:spPr>
          <a:xfrm>
            <a:off x="3976178" y="2158844"/>
            <a:ext cx="1070876" cy="410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0127BC35-98BB-466C-9E48-892823ACB1EA}"/>
              </a:ext>
            </a:extLst>
          </p:cNvPr>
          <p:cNvSpPr/>
          <p:nvPr/>
        </p:nvSpPr>
        <p:spPr>
          <a:xfrm>
            <a:off x="6194625" y="2158844"/>
            <a:ext cx="1070876" cy="410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0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15835" y="1510158"/>
            <a:ext cx="20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2 H-S-CH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07798" y="77992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2 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O  +  2e</a:t>
            </a:r>
            <a:r>
              <a:rPr lang="nl-NL" baseline="30000" dirty="0">
                <a:latin typeface="+mn-lt"/>
              </a:rPr>
              <a:t>-</a:t>
            </a:r>
            <a:r>
              <a:rPr lang="nl-NL" dirty="0">
                <a:latin typeface="+mn-lt"/>
              </a:rPr>
              <a:t>                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2 OH</a:t>
            </a:r>
            <a:r>
              <a:rPr lang="nl-NL" baseline="30000" dirty="0">
                <a:latin typeface="+mn-lt"/>
              </a:rPr>
              <a:t>- </a:t>
            </a:r>
            <a:r>
              <a:rPr lang="nl-NL" dirty="0">
                <a:latin typeface="+mn-lt"/>
              </a:rPr>
              <a:t>   </a:t>
            </a:r>
          </a:p>
        </p:txBody>
      </p:sp>
      <p:sp>
        <p:nvSpPr>
          <p:cNvPr id="4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89314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1634551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355590" y="1515999"/>
            <a:ext cx="459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n-lt"/>
              </a:rPr>
              <a:t>     CH</a:t>
            </a:r>
            <a:r>
              <a:rPr lang="nl-NL" baseline="-25000" dirty="0">
                <a:latin typeface="+mn-lt"/>
              </a:rPr>
              <a:t>3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  </a:t>
            </a:r>
            <a:r>
              <a:rPr lang="nl-NL" dirty="0">
                <a:latin typeface="+mn-lt"/>
              </a:rPr>
              <a:t>+  2H</a:t>
            </a:r>
            <a:r>
              <a:rPr lang="nl-NL" baseline="30000" dirty="0">
                <a:latin typeface="+mn-lt"/>
              </a:rPr>
              <a:t>+  </a:t>
            </a:r>
            <a:r>
              <a:rPr lang="nl-NL" dirty="0">
                <a:latin typeface="+mn-lt"/>
              </a:rPr>
              <a:t>+  2e</a:t>
            </a:r>
            <a:r>
              <a:rPr lang="nl-NL" baseline="30000" dirty="0">
                <a:latin typeface="+mn-lt"/>
              </a:rPr>
              <a:t>-</a:t>
            </a:r>
            <a:endParaRPr lang="nl-NL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70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15835" y="1510158"/>
            <a:ext cx="20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2 H-S-CH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07798" y="77992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2 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O  +  2e</a:t>
            </a:r>
            <a:r>
              <a:rPr lang="nl-NL" baseline="30000" dirty="0">
                <a:latin typeface="+mn-lt"/>
              </a:rPr>
              <a:t>-</a:t>
            </a:r>
            <a:r>
              <a:rPr lang="nl-NL" dirty="0">
                <a:latin typeface="+mn-lt"/>
              </a:rPr>
              <a:t>                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2 OH</a:t>
            </a:r>
            <a:r>
              <a:rPr lang="nl-NL" baseline="30000" dirty="0">
                <a:latin typeface="+mn-lt"/>
              </a:rPr>
              <a:t>- </a:t>
            </a:r>
            <a:r>
              <a:rPr lang="nl-NL" dirty="0">
                <a:latin typeface="+mn-lt"/>
              </a:rPr>
              <a:t>   </a:t>
            </a:r>
          </a:p>
        </p:txBody>
      </p:sp>
      <p:sp>
        <p:nvSpPr>
          <p:cNvPr id="4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89314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1634551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355590" y="1515999"/>
            <a:ext cx="459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n-lt"/>
              </a:rPr>
              <a:t>     CH</a:t>
            </a:r>
            <a:r>
              <a:rPr lang="nl-NL" baseline="-25000" dirty="0">
                <a:latin typeface="+mn-lt"/>
              </a:rPr>
              <a:t>3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  </a:t>
            </a:r>
            <a:r>
              <a:rPr lang="nl-NL" dirty="0">
                <a:latin typeface="+mn-lt"/>
              </a:rPr>
              <a:t>+  2H</a:t>
            </a:r>
            <a:r>
              <a:rPr lang="nl-NL" baseline="30000" dirty="0">
                <a:latin typeface="+mn-lt"/>
              </a:rPr>
              <a:t>+  </a:t>
            </a:r>
            <a:r>
              <a:rPr lang="nl-NL" dirty="0">
                <a:latin typeface="+mn-lt"/>
              </a:rPr>
              <a:t>+  2e</a:t>
            </a:r>
            <a:r>
              <a:rPr lang="nl-NL" baseline="30000" dirty="0">
                <a:latin typeface="+mn-lt"/>
              </a:rPr>
              <a:t>-</a:t>
            </a:r>
            <a:endParaRPr lang="nl-NL" baseline="-25000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7805" y="2612974"/>
            <a:ext cx="7425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2 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O  +  2 H-S-CH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</a:t>
            </a:r>
          </a:p>
        </p:txBody>
      </p:sp>
      <p:sp>
        <p:nvSpPr>
          <p:cNvPr id="8" name="Rechthoek 7"/>
          <p:cNvSpPr/>
          <p:nvPr/>
        </p:nvSpPr>
        <p:spPr>
          <a:xfrm>
            <a:off x="2781787" y="3085902"/>
            <a:ext cx="6457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2 OH</a:t>
            </a:r>
            <a:r>
              <a:rPr lang="nl-NL" baseline="30000" dirty="0">
                <a:latin typeface="+mn-lt"/>
              </a:rPr>
              <a:t>-  </a:t>
            </a:r>
            <a:r>
              <a:rPr lang="nl-NL" dirty="0">
                <a:latin typeface="+mn-lt"/>
              </a:rPr>
              <a:t>+</a:t>
            </a:r>
            <a:r>
              <a:rPr lang="nl-NL" baseline="30000" dirty="0">
                <a:latin typeface="+mn-lt"/>
              </a:rPr>
              <a:t>  </a:t>
            </a:r>
            <a:r>
              <a:rPr lang="nl-NL" dirty="0">
                <a:latin typeface="+mn-lt"/>
              </a:rPr>
              <a:t>CH</a:t>
            </a:r>
            <a:r>
              <a:rPr lang="nl-NL" baseline="-25000" dirty="0">
                <a:latin typeface="+mn-lt"/>
              </a:rPr>
              <a:t>3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  </a:t>
            </a:r>
            <a:r>
              <a:rPr lang="nl-NL" dirty="0">
                <a:latin typeface="+mn-lt"/>
              </a:rPr>
              <a:t>+  2H</a:t>
            </a:r>
            <a:r>
              <a:rPr lang="nl-NL" baseline="30000" dirty="0">
                <a:latin typeface="+mn-lt"/>
              </a:rPr>
              <a:t>+ </a:t>
            </a:r>
            <a:r>
              <a:rPr lang="nl-NL" dirty="0">
                <a:latin typeface="+mn-lt"/>
              </a:rPr>
              <a:t> </a:t>
            </a:r>
          </a:p>
        </p:txBody>
      </p:sp>
      <p:sp>
        <p:nvSpPr>
          <p:cNvPr id="9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2720866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88259" y="2250141"/>
            <a:ext cx="87593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2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15835" y="1510158"/>
            <a:ext cx="20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2 H-S-CH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07798" y="77992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2 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O  +  2e</a:t>
            </a:r>
            <a:r>
              <a:rPr lang="nl-NL" baseline="30000" dirty="0">
                <a:latin typeface="+mn-lt"/>
              </a:rPr>
              <a:t>-</a:t>
            </a:r>
            <a:r>
              <a:rPr lang="nl-NL" dirty="0">
                <a:latin typeface="+mn-lt"/>
              </a:rPr>
              <a:t>                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2 OH</a:t>
            </a:r>
            <a:r>
              <a:rPr lang="nl-NL" baseline="30000" dirty="0">
                <a:latin typeface="+mn-lt"/>
              </a:rPr>
              <a:t>- </a:t>
            </a:r>
            <a:r>
              <a:rPr lang="nl-NL" dirty="0">
                <a:latin typeface="+mn-lt"/>
              </a:rPr>
              <a:t>   </a:t>
            </a:r>
          </a:p>
        </p:txBody>
      </p:sp>
      <p:sp>
        <p:nvSpPr>
          <p:cNvPr id="4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89314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1634551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355590" y="1515999"/>
            <a:ext cx="459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n-lt"/>
              </a:rPr>
              <a:t>     CH</a:t>
            </a:r>
            <a:r>
              <a:rPr lang="nl-NL" baseline="-25000" dirty="0">
                <a:latin typeface="+mn-lt"/>
              </a:rPr>
              <a:t>3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  </a:t>
            </a:r>
            <a:r>
              <a:rPr lang="nl-NL" dirty="0">
                <a:latin typeface="+mn-lt"/>
              </a:rPr>
              <a:t>+  2H</a:t>
            </a:r>
            <a:r>
              <a:rPr lang="nl-NL" baseline="30000" dirty="0">
                <a:latin typeface="+mn-lt"/>
              </a:rPr>
              <a:t>+  </a:t>
            </a:r>
            <a:r>
              <a:rPr lang="nl-NL" dirty="0">
                <a:latin typeface="+mn-lt"/>
              </a:rPr>
              <a:t>+  2e</a:t>
            </a:r>
            <a:r>
              <a:rPr lang="nl-NL" baseline="30000" dirty="0">
                <a:latin typeface="+mn-lt"/>
              </a:rPr>
              <a:t>-</a:t>
            </a:r>
            <a:endParaRPr lang="nl-NL" baseline="-25000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7805" y="2612974"/>
            <a:ext cx="7425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2 H</a:t>
            </a:r>
            <a:r>
              <a:rPr lang="nl-NL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O  </a:t>
            </a:r>
            <a:r>
              <a:rPr lang="nl-NL" dirty="0">
                <a:latin typeface="+mn-lt"/>
              </a:rPr>
              <a:t>+  2 H-S-CH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</a:t>
            </a:r>
          </a:p>
        </p:txBody>
      </p:sp>
      <p:sp>
        <p:nvSpPr>
          <p:cNvPr id="8" name="Rechthoek 7"/>
          <p:cNvSpPr/>
          <p:nvPr/>
        </p:nvSpPr>
        <p:spPr>
          <a:xfrm>
            <a:off x="2781787" y="3085902"/>
            <a:ext cx="6457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2 OH</a:t>
            </a:r>
            <a:r>
              <a:rPr lang="nl-NL" baseline="30000" dirty="0">
                <a:solidFill>
                  <a:srgbClr val="FF0000"/>
                </a:solidFill>
                <a:latin typeface="+mn-lt"/>
              </a:rPr>
              <a:t>-  </a:t>
            </a:r>
            <a:r>
              <a:rPr lang="nl-NL" dirty="0">
                <a:latin typeface="+mn-lt"/>
              </a:rPr>
              <a:t>+</a:t>
            </a:r>
            <a:r>
              <a:rPr lang="nl-NL" baseline="30000" dirty="0">
                <a:latin typeface="+mn-lt"/>
              </a:rPr>
              <a:t>  </a:t>
            </a:r>
            <a:r>
              <a:rPr lang="nl-NL" dirty="0">
                <a:latin typeface="+mn-lt"/>
              </a:rPr>
              <a:t>CH</a:t>
            </a:r>
            <a:r>
              <a:rPr lang="nl-NL" baseline="-25000" dirty="0">
                <a:latin typeface="+mn-lt"/>
              </a:rPr>
              <a:t>3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  </a:t>
            </a:r>
            <a:r>
              <a:rPr lang="nl-NL" dirty="0">
                <a:latin typeface="+mn-lt"/>
              </a:rPr>
              <a:t>+ 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2H</a:t>
            </a:r>
            <a:r>
              <a:rPr lang="nl-NL" baseline="30000" dirty="0">
                <a:solidFill>
                  <a:srgbClr val="FF0000"/>
                </a:solidFill>
                <a:latin typeface="+mn-lt"/>
              </a:rPr>
              <a:t>+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9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2720866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88259" y="2250141"/>
            <a:ext cx="87593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2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15835" y="1510158"/>
            <a:ext cx="20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2 H-S-CH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07798" y="77992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2 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O  +  2e</a:t>
            </a:r>
            <a:r>
              <a:rPr lang="nl-NL" baseline="30000" dirty="0">
                <a:latin typeface="+mn-lt"/>
              </a:rPr>
              <a:t>-</a:t>
            </a:r>
            <a:r>
              <a:rPr lang="nl-NL" dirty="0">
                <a:latin typeface="+mn-lt"/>
              </a:rPr>
              <a:t>                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2 OH</a:t>
            </a:r>
            <a:r>
              <a:rPr lang="nl-NL" baseline="30000" dirty="0">
                <a:latin typeface="+mn-lt"/>
              </a:rPr>
              <a:t>- </a:t>
            </a:r>
            <a:r>
              <a:rPr lang="nl-NL" dirty="0">
                <a:latin typeface="+mn-lt"/>
              </a:rPr>
              <a:t>   </a:t>
            </a:r>
          </a:p>
        </p:txBody>
      </p:sp>
      <p:sp>
        <p:nvSpPr>
          <p:cNvPr id="4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893147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1634551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355590" y="1515999"/>
            <a:ext cx="459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n-lt"/>
              </a:rPr>
              <a:t>     CH</a:t>
            </a:r>
            <a:r>
              <a:rPr lang="nl-NL" baseline="-25000" dirty="0">
                <a:latin typeface="+mn-lt"/>
              </a:rPr>
              <a:t>3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  </a:t>
            </a:r>
            <a:r>
              <a:rPr lang="nl-NL" dirty="0">
                <a:latin typeface="+mn-lt"/>
              </a:rPr>
              <a:t>+  2H</a:t>
            </a:r>
            <a:r>
              <a:rPr lang="nl-NL" baseline="30000" dirty="0">
                <a:latin typeface="+mn-lt"/>
              </a:rPr>
              <a:t>+  </a:t>
            </a:r>
            <a:r>
              <a:rPr lang="nl-NL" dirty="0">
                <a:latin typeface="+mn-lt"/>
              </a:rPr>
              <a:t>+  2e</a:t>
            </a:r>
            <a:r>
              <a:rPr lang="nl-NL" baseline="30000" dirty="0">
                <a:latin typeface="+mn-lt"/>
              </a:rPr>
              <a:t>-</a:t>
            </a:r>
            <a:endParaRPr lang="nl-NL" baseline="-25000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7805" y="2612974"/>
            <a:ext cx="7425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  </a:t>
            </a:r>
            <a:r>
              <a:rPr lang="nl-NL" dirty="0">
                <a:latin typeface="+mn-lt"/>
              </a:rPr>
              <a:t>+ 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2 H</a:t>
            </a:r>
            <a:r>
              <a:rPr lang="nl-NL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O  </a:t>
            </a:r>
            <a:r>
              <a:rPr lang="nl-NL" dirty="0">
                <a:latin typeface="+mn-lt"/>
              </a:rPr>
              <a:t>+  2 H-S-CH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</a:t>
            </a:r>
          </a:p>
        </p:txBody>
      </p:sp>
      <p:sp>
        <p:nvSpPr>
          <p:cNvPr id="8" name="Rechthoek 7"/>
          <p:cNvSpPr/>
          <p:nvPr/>
        </p:nvSpPr>
        <p:spPr>
          <a:xfrm>
            <a:off x="2781787" y="3085902"/>
            <a:ext cx="6457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2 OH</a:t>
            </a:r>
            <a:r>
              <a:rPr lang="nl-NL" baseline="30000" dirty="0">
                <a:solidFill>
                  <a:srgbClr val="FF0000"/>
                </a:solidFill>
                <a:latin typeface="+mn-lt"/>
              </a:rPr>
              <a:t>-  </a:t>
            </a:r>
            <a:r>
              <a:rPr lang="nl-NL" dirty="0">
                <a:latin typeface="+mn-lt"/>
              </a:rPr>
              <a:t>+</a:t>
            </a:r>
            <a:r>
              <a:rPr lang="nl-NL" baseline="30000" dirty="0">
                <a:latin typeface="+mn-lt"/>
              </a:rPr>
              <a:t>  </a:t>
            </a:r>
            <a:r>
              <a:rPr lang="nl-NL" dirty="0">
                <a:latin typeface="+mn-lt"/>
              </a:rPr>
              <a:t>CH</a:t>
            </a:r>
            <a:r>
              <a:rPr lang="nl-NL" baseline="-25000" dirty="0">
                <a:latin typeface="+mn-lt"/>
              </a:rPr>
              <a:t>3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  </a:t>
            </a:r>
            <a:r>
              <a:rPr lang="nl-NL" dirty="0">
                <a:latin typeface="+mn-lt"/>
              </a:rPr>
              <a:t>+ 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2H</a:t>
            </a:r>
            <a:r>
              <a:rPr lang="nl-NL" baseline="30000" dirty="0">
                <a:solidFill>
                  <a:srgbClr val="FF0000"/>
                </a:solidFill>
                <a:latin typeface="+mn-lt"/>
              </a:rPr>
              <a:t>+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9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2720866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88259" y="2250141"/>
            <a:ext cx="87593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941037" y="4191694"/>
            <a:ext cx="3215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-S-S-R</a:t>
            </a:r>
            <a:r>
              <a:rPr lang="nl-NL" baseline="-25000" dirty="0">
                <a:latin typeface="+mn-lt"/>
              </a:rPr>
              <a:t>2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 </a:t>
            </a:r>
            <a:r>
              <a:rPr lang="nl-NL" dirty="0">
                <a:latin typeface="+mn-lt"/>
              </a:rPr>
              <a:t>+  2 H-S-CH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</a:t>
            </a:r>
          </a:p>
        </p:txBody>
      </p:sp>
      <p:sp>
        <p:nvSpPr>
          <p:cNvPr id="12" name="Pijl: rechts 26">
            <a:extLst>
              <a:ext uri="{FF2B5EF4-FFF2-40B4-BE49-F238E27FC236}">
                <a16:creationId xmlns:a16="http://schemas.microsoft.com/office/drawing/2014/main" id="{9E7B802E-C9F5-4DF9-8DB1-2978616E72A5}"/>
              </a:ext>
            </a:extLst>
          </p:cNvPr>
          <p:cNvSpPr/>
          <p:nvPr/>
        </p:nvSpPr>
        <p:spPr>
          <a:xfrm>
            <a:off x="4069280" y="4304916"/>
            <a:ext cx="343994" cy="142888"/>
          </a:xfrm>
          <a:prstGeom prst="rightArrow">
            <a:avLst>
              <a:gd name="adj1" fmla="val 253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220257" y="4561026"/>
            <a:ext cx="512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n-lt"/>
              </a:rPr>
              <a:t>R</a:t>
            </a:r>
            <a:r>
              <a:rPr lang="nl-NL" baseline="-25000" dirty="0">
                <a:latin typeface="+mn-lt"/>
              </a:rPr>
              <a:t>1</a:t>
            </a:r>
            <a:r>
              <a:rPr lang="nl-NL" dirty="0">
                <a:latin typeface="+mn-lt"/>
              </a:rPr>
              <a:t>-S-H  +  R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-S-H  +  CH</a:t>
            </a:r>
            <a:r>
              <a:rPr lang="nl-NL" baseline="-25000" dirty="0">
                <a:latin typeface="+mn-lt"/>
              </a:rPr>
              <a:t>3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-S-S-CH</a:t>
            </a:r>
            <a:r>
              <a:rPr lang="nl-NL" baseline="-25000" dirty="0">
                <a:latin typeface="+mn-lt"/>
              </a:rPr>
              <a:t>2</a:t>
            </a:r>
            <a:r>
              <a:rPr lang="nl-NL" dirty="0">
                <a:latin typeface="+mn-lt"/>
              </a:rPr>
              <a:t>-COO-CH</a:t>
            </a:r>
            <a:r>
              <a:rPr lang="nl-NL" baseline="-25000" dirty="0">
                <a:latin typeface="+mn-lt"/>
              </a:rPr>
              <a:t>3  </a:t>
            </a:r>
            <a:r>
              <a:rPr lang="nl-NL" baseline="30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8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8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fbeelding 2">
            <a:extLst>
              <a:ext uri="{FF2B5EF4-FFF2-40B4-BE49-F238E27FC236}">
                <a16:creationId xmlns:a16="http://schemas.microsoft.com/office/drawing/2014/main" id="{21813AB4-9077-4ADE-B280-D2A8A083D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>
            <a:fillRect/>
          </a:stretch>
        </p:blipFill>
        <p:spPr bwMode="auto">
          <a:xfrm>
            <a:off x="-863600" y="0"/>
            <a:ext cx="8027988" cy="79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74ED115-7ECB-4810-8448-319FDC91B4E5}"/>
              </a:ext>
            </a:extLst>
          </p:cNvPr>
          <p:cNvSpPr/>
          <p:nvPr/>
        </p:nvSpPr>
        <p:spPr>
          <a:xfrm>
            <a:off x="5435600" y="188913"/>
            <a:ext cx="2520950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Afbeelding 2">
            <a:extLst>
              <a:ext uri="{FF2B5EF4-FFF2-40B4-BE49-F238E27FC236}">
                <a16:creationId xmlns:a16="http://schemas.microsoft.com/office/drawing/2014/main" id="{B61FEB5C-ADA1-4262-9BA2-3769CD97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>
            <a:fillRect/>
          </a:stretch>
        </p:blipFill>
        <p:spPr bwMode="auto">
          <a:xfrm>
            <a:off x="-863600" y="0"/>
            <a:ext cx="8027988" cy="79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kstvak 5">
            <a:extLst>
              <a:ext uri="{FF2B5EF4-FFF2-40B4-BE49-F238E27FC236}">
                <a16:creationId xmlns:a16="http://schemas.microsoft.com/office/drawing/2014/main" id="{3F23B78C-F226-4EBA-8240-C2CB3EF1D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15888"/>
            <a:ext cx="2212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3600">
                <a:latin typeface="Arial" panose="020B0604020202020204" pitchFamily="34" charset="0"/>
              </a:rPr>
              <a:t>collageen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C90F90E-55E0-4F82-86D5-41C60D8842B2}"/>
              </a:ext>
            </a:extLst>
          </p:cNvPr>
          <p:cNvSpPr/>
          <p:nvPr/>
        </p:nvSpPr>
        <p:spPr>
          <a:xfrm>
            <a:off x="5435600" y="188913"/>
            <a:ext cx="2520950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Afbeelding 2">
            <a:extLst>
              <a:ext uri="{FF2B5EF4-FFF2-40B4-BE49-F238E27FC236}">
                <a16:creationId xmlns:a16="http://schemas.microsoft.com/office/drawing/2014/main" id="{4A85177D-5D2F-4F72-B808-27979DE10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>
            <a:fillRect/>
          </a:stretch>
        </p:blipFill>
        <p:spPr bwMode="auto">
          <a:xfrm>
            <a:off x="-863600" y="0"/>
            <a:ext cx="8027988" cy="79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kstvak 5">
            <a:extLst>
              <a:ext uri="{FF2B5EF4-FFF2-40B4-BE49-F238E27FC236}">
                <a16:creationId xmlns:a16="http://schemas.microsoft.com/office/drawing/2014/main" id="{642E3A16-214D-4462-B47A-E63693386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15888"/>
            <a:ext cx="2212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3600">
                <a:latin typeface="Arial" panose="020B0604020202020204" pitchFamily="34" charset="0"/>
              </a:rPr>
              <a:t>collageen</a:t>
            </a:r>
          </a:p>
        </p:txBody>
      </p:sp>
      <p:pic>
        <p:nvPicPr>
          <p:cNvPr id="44036" name="Afbeelding 6">
            <a:extLst>
              <a:ext uri="{FF2B5EF4-FFF2-40B4-BE49-F238E27FC236}">
                <a16:creationId xmlns:a16="http://schemas.microsoft.com/office/drawing/2014/main" id="{2D9956D7-DD21-4697-9C32-341F20CDC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1"/>
          <a:stretch>
            <a:fillRect/>
          </a:stretch>
        </p:blipFill>
        <p:spPr bwMode="auto">
          <a:xfrm>
            <a:off x="5688013" y="260350"/>
            <a:ext cx="3455987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5A299BA-CAA0-4010-A766-8C70B99FCEDA}"/>
              </a:ext>
            </a:extLst>
          </p:cNvPr>
          <p:cNvSpPr/>
          <p:nvPr/>
        </p:nvSpPr>
        <p:spPr>
          <a:xfrm>
            <a:off x="5435600" y="188913"/>
            <a:ext cx="2520950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Afbeelding 2">
            <a:extLst>
              <a:ext uri="{FF2B5EF4-FFF2-40B4-BE49-F238E27FC236}">
                <a16:creationId xmlns:a16="http://schemas.microsoft.com/office/drawing/2014/main" id="{5042C7BF-B017-44CE-877F-3C77B60AB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>
            <a:fillRect/>
          </a:stretch>
        </p:blipFill>
        <p:spPr bwMode="auto">
          <a:xfrm>
            <a:off x="-863600" y="0"/>
            <a:ext cx="8027988" cy="79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kstvak 5">
            <a:extLst>
              <a:ext uri="{FF2B5EF4-FFF2-40B4-BE49-F238E27FC236}">
                <a16:creationId xmlns:a16="http://schemas.microsoft.com/office/drawing/2014/main" id="{7AAA19BD-4BA8-41E8-8445-BFAA8DC8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15888"/>
            <a:ext cx="2212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3600">
                <a:latin typeface="Arial" panose="020B0604020202020204" pitchFamily="34" charset="0"/>
              </a:rPr>
              <a:t>collageen</a:t>
            </a:r>
          </a:p>
        </p:txBody>
      </p:sp>
      <p:pic>
        <p:nvPicPr>
          <p:cNvPr id="45060" name="Afbeelding 6">
            <a:extLst>
              <a:ext uri="{FF2B5EF4-FFF2-40B4-BE49-F238E27FC236}">
                <a16:creationId xmlns:a16="http://schemas.microsoft.com/office/drawing/2014/main" id="{2A42C053-9F5C-4089-A41E-5172790AC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1"/>
          <a:stretch>
            <a:fillRect/>
          </a:stretch>
        </p:blipFill>
        <p:spPr bwMode="auto">
          <a:xfrm>
            <a:off x="5688013" y="260350"/>
            <a:ext cx="3455987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DBAC956-4164-4562-8E70-27BD56EC1C51}"/>
              </a:ext>
            </a:extLst>
          </p:cNvPr>
          <p:cNvSpPr/>
          <p:nvPr/>
        </p:nvSpPr>
        <p:spPr>
          <a:xfrm>
            <a:off x="5435600" y="188913"/>
            <a:ext cx="2520950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5062" name="Tekstvak 8">
            <a:extLst>
              <a:ext uri="{FF2B5EF4-FFF2-40B4-BE49-F238E27FC236}">
                <a16:creationId xmlns:a16="http://schemas.microsoft.com/office/drawing/2014/main" id="{D32FACA3-E327-4411-AEF9-2D3EB35B4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3644900"/>
            <a:ext cx="288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latin typeface="Arial" panose="020B0604020202020204" pitchFamily="34" charset="0"/>
              </a:rPr>
              <a:t>hydroxyproline</a:t>
            </a:r>
          </a:p>
        </p:txBody>
      </p:sp>
    </p:spTree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1155</Words>
  <Application>Microsoft Office PowerPoint</Application>
  <PresentationFormat>Diavoorstelling (4:3)</PresentationFormat>
  <Paragraphs>438</Paragraphs>
  <Slides>99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Office-thema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ST.Bonifatius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bodp</dc:creator>
  <cp:lastModifiedBy>Paul Boddeke</cp:lastModifiedBy>
  <cp:revision>56</cp:revision>
  <dcterms:created xsi:type="dcterms:W3CDTF">2013-01-25T10:58:52Z</dcterms:created>
  <dcterms:modified xsi:type="dcterms:W3CDTF">2023-05-01T11:38:53Z</dcterms:modified>
</cp:coreProperties>
</file>